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947275"/>
  <p:embeddedFontLst>
    <p:embeddedFont>
      <p:font typeface="Libre Franklin Medium" panose="020B0604020202020204" charset="0"/>
      <p:regular r:id="rId40"/>
      <p:bold r:id="rId41"/>
      <p:italic r:id="rId42"/>
      <p:boldItalic r:id="rId43"/>
    </p:embeddedFont>
    <p:embeddedFont>
      <p:font typeface="Bodoni" panose="020B0604020202020204" charset="0"/>
      <p:regular r:id="rId44"/>
      <p:bold r:id="rId45"/>
      <p:italic r:id="rId46"/>
      <p:boldItalic r:id="rId47"/>
    </p:embeddedFont>
    <p:embeddedFont>
      <p:font typeface="Palatino Linotype" panose="02040502050505030304" pitchFamily="18"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Libre Franklin"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2498" cy="497126"/>
          </a:xfrm>
          <a:prstGeom prst="rect">
            <a:avLst/>
          </a:prstGeom>
          <a:noFill/>
          <a:ln>
            <a:noFill/>
          </a:ln>
        </p:spPr>
        <p:txBody>
          <a:bodyPr spcFirstLastPara="1" wrap="square" lIns="91975" tIns="45975" rIns="91975" bIns="459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3893" y="0"/>
            <a:ext cx="2972498" cy="497126"/>
          </a:xfrm>
          <a:prstGeom prst="rect">
            <a:avLst/>
          </a:prstGeom>
          <a:noFill/>
          <a:ln>
            <a:noFill/>
          </a:ln>
        </p:spPr>
        <p:txBody>
          <a:bodyPr spcFirstLastPara="1" wrap="square" lIns="91975" tIns="45975" rIns="91975" bIns="459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8563"/>
            <a:ext cx="2972498" cy="497125"/>
          </a:xfrm>
          <a:prstGeom prst="rect">
            <a:avLst/>
          </a:prstGeom>
          <a:noFill/>
          <a:ln>
            <a:noFill/>
          </a:ln>
        </p:spPr>
        <p:txBody>
          <a:bodyPr spcFirstLastPara="1" wrap="square" lIns="91975" tIns="45975" rIns="91975" bIns="459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1: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en-US"/>
              <a:t>For fall 2012 students were preregistered for FYS and major classes.</a:t>
            </a:r>
            <a:endParaRPr/>
          </a:p>
        </p:txBody>
      </p:sp>
      <p:sp>
        <p:nvSpPr>
          <p:cNvPr id="193" name="Google Shape;193;p11: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4c3c93ec9_0_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4c3c93ec9_0_0: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06" name="Google Shape;206;g124c3c93ec9_0_0: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p17: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7: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t>18</a:t>
            </a:fld>
            <a:endParaRPr sz="1200" b="0" i="0" u="none" strike="noStrike" cap="none">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35" name="Google Shape;135;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9:notes"/>
          <p:cNvSpPr txBox="1">
            <a:spLocks noGrp="1"/>
          </p:cNvSpPr>
          <p:nvPr>
            <p:ph type="body" idx="1"/>
          </p:nvPr>
        </p:nvSpPr>
        <p:spPr>
          <a:xfrm>
            <a:off x="685962" y="4725076"/>
            <a:ext cx="5486100" cy="44757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9:notes"/>
          <p:cNvSpPr txBox="1">
            <a:spLocks noGrp="1"/>
          </p:cNvSpPr>
          <p:nvPr>
            <p:ph type="sldNum" idx="12"/>
          </p:nvPr>
        </p:nvSpPr>
        <p:spPr>
          <a:xfrm>
            <a:off x="3883893" y="9448563"/>
            <a:ext cx="2972400" cy="4971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56" name="Google Shape;256;p2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4c3c93ec9_0_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24c3c93ec9_0_6: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93" name="Google Shape;293;g124c3c93ec9_0_6: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6: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962" y="4725076"/>
            <a:ext cx="5486100" cy="44757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txBox="1">
            <a:spLocks noGrp="1"/>
          </p:cNvSpPr>
          <p:nvPr>
            <p:ph type="sldNum" idx="12"/>
          </p:nvPr>
        </p:nvSpPr>
        <p:spPr>
          <a:xfrm>
            <a:off x="3883893" y="9448563"/>
            <a:ext cx="2972400" cy="4971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8: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317" name="Google Shape;317;p2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323" name="Google Shape;323;p3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1: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329" name="Google Shape;329;p3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24c3c93ec9_0_1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24c3c93ec9_0_14: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36" name="Google Shape;336;g124c3c93ec9_0_14: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342" name="Google Shape;342;p3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3:notes"/>
          <p:cNvSpPr txBox="1">
            <a:spLocks noGrp="1"/>
          </p:cNvSpPr>
          <p:nvPr>
            <p:ph type="body" idx="1"/>
          </p:nvPr>
        </p:nvSpPr>
        <p:spPr>
          <a:xfrm>
            <a:off x="685962" y="4725076"/>
            <a:ext cx="5486100" cy="44757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349" name="Google Shape;349;p33:notes"/>
          <p:cNvSpPr txBox="1">
            <a:spLocks noGrp="1"/>
          </p:cNvSpPr>
          <p:nvPr>
            <p:ph type="sldNum" idx="12"/>
          </p:nvPr>
        </p:nvSpPr>
        <p:spPr>
          <a:xfrm>
            <a:off x="3883893" y="9448563"/>
            <a:ext cx="2972400" cy="4971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48" name="Google Shape;148;p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55" name="Google Shape;155;p5: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962" y="4725076"/>
            <a:ext cx="5486100" cy="44757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6:notes"/>
          <p:cNvSpPr txBox="1">
            <a:spLocks noGrp="1"/>
          </p:cNvSpPr>
          <p:nvPr>
            <p:ph type="sldNum" idx="12"/>
          </p:nvPr>
        </p:nvSpPr>
        <p:spPr>
          <a:xfrm>
            <a:off x="3883893" y="9448563"/>
            <a:ext cx="2972400" cy="4971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74" name="Google Shape;174;p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80" name="Google Shape;180;p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3F3F35"/>
            </a:gs>
            <a:gs pos="47500">
              <a:srgbClr val="6E6E68"/>
            </a:gs>
            <a:gs pos="58499">
              <a:srgbClr val="7B7B74"/>
            </a:gs>
            <a:gs pos="100000">
              <a:srgbClr val="3F3F35"/>
            </a:gs>
          </a:gsLst>
          <a:lin ang="3600008" scaled="0"/>
        </a:gradFill>
        <a:effectLst/>
      </p:bgPr>
    </p:bg>
    <p:spTree>
      <p:nvGrpSpPr>
        <p:cNvPr id="1" name="Shape 18"/>
        <p:cNvGrpSpPr/>
        <p:nvPr/>
      </p:nvGrpSpPr>
      <p:grpSpPr>
        <a:xfrm>
          <a:off x="0" y="0"/>
          <a:ext cx="0" cy="0"/>
          <a:chOff x="0" y="0"/>
          <a:chExt cx="0" cy="0"/>
        </a:xfrm>
      </p:grpSpPr>
      <p:sp>
        <p:nvSpPr>
          <p:cNvPr id="19" name="Google Shape;19;p2"/>
          <p:cNvSpPr/>
          <p:nvPr/>
        </p:nvSpPr>
        <p:spPr>
          <a:xfrm>
            <a:off x="-1" y="2545080"/>
            <a:ext cx="9144000" cy="3255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20" name="Google Shape;20;p2"/>
          <p:cNvSpPr/>
          <p:nvPr/>
        </p:nvSpPr>
        <p:spPr>
          <a:xfrm>
            <a:off x="-1" y="2667000"/>
            <a:ext cx="9144000" cy="2739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21" name="Google Shape;21;p2"/>
          <p:cNvSpPr/>
          <p:nvPr/>
        </p:nvSpPr>
        <p:spPr>
          <a:xfrm>
            <a:off x="-1" y="5479143"/>
            <a:ext cx="9144000" cy="23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22" name="Google Shape;22;p2"/>
          <p:cNvSpPr txBox="1">
            <a:spLocks noGrp="1"/>
          </p:cNvSpPr>
          <p:nvPr>
            <p:ph type="ctrTitle"/>
          </p:nvPr>
        </p:nvSpPr>
        <p:spPr>
          <a:xfrm>
            <a:off x="228599" y="2819400"/>
            <a:ext cx="8686800" cy="14700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Clr>
                <a:srgbClr val="FFFFFF"/>
              </a:buClr>
              <a:buSzPts val="7200"/>
              <a:buFont typeface="Bodoni"/>
              <a:buNone/>
              <a:defRPr sz="7200" b="0" cap="none">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571499" y="4800600"/>
            <a:ext cx="8001000" cy="5334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400"/>
              </a:spcBef>
              <a:spcAft>
                <a:spcPts val="0"/>
              </a:spcAft>
              <a:buSzPts val="1500"/>
              <a:buNone/>
              <a:defRPr sz="2000">
                <a:solidFill>
                  <a:srgbClr val="FFFFFF"/>
                </a:solidFill>
              </a:defRPr>
            </a:lvl1pPr>
            <a:lvl2pPr lvl="1" algn="ctr" rtl="0">
              <a:lnSpc>
                <a:spcPct val="100000"/>
              </a:lnSpc>
              <a:spcBef>
                <a:spcPts val="400"/>
              </a:spcBef>
              <a:spcAft>
                <a:spcPts val="0"/>
              </a:spcAft>
              <a:buSzPts val="1700"/>
              <a:buNone/>
              <a:defRPr>
                <a:solidFill>
                  <a:schemeClr val="lt1"/>
                </a:solidFill>
              </a:defRPr>
            </a:lvl2pPr>
            <a:lvl3pPr lvl="2" algn="ctr" rtl="0">
              <a:lnSpc>
                <a:spcPct val="100000"/>
              </a:lnSpc>
              <a:spcBef>
                <a:spcPts val="360"/>
              </a:spcBef>
              <a:spcAft>
                <a:spcPts val="0"/>
              </a:spcAft>
              <a:buSzPts val="1800"/>
              <a:buNone/>
              <a:defRPr>
                <a:solidFill>
                  <a:schemeClr val="lt1"/>
                </a:solidFill>
              </a:defRPr>
            </a:lvl3pPr>
            <a:lvl4pPr lvl="3" algn="ctr" rtl="0">
              <a:lnSpc>
                <a:spcPct val="100000"/>
              </a:lnSpc>
              <a:spcBef>
                <a:spcPts val="320"/>
              </a:spcBef>
              <a:spcAft>
                <a:spcPts val="0"/>
              </a:spcAft>
              <a:buSzPts val="1600"/>
              <a:buNone/>
              <a:defRPr>
                <a:solidFill>
                  <a:schemeClr val="lt1"/>
                </a:solidFill>
              </a:defRPr>
            </a:lvl4pPr>
            <a:lvl5pPr lvl="4" algn="ctr" rtl="0">
              <a:lnSpc>
                <a:spcPct val="100000"/>
              </a:lnSpc>
              <a:spcBef>
                <a:spcPts val="280"/>
              </a:spcBef>
              <a:spcAft>
                <a:spcPts val="0"/>
              </a:spcAft>
              <a:buSzPts val="1400"/>
              <a:buNone/>
              <a:defRPr>
                <a:solidFill>
                  <a:schemeClr val="lt1"/>
                </a:solidFill>
              </a:defRPr>
            </a:lvl5pPr>
            <a:lvl6pPr lvl="5" algn="ctr" rtl="0">
              <a:lnSpc>
                <a:spcPct val="100000"/>
              </a:lnSpc>
              <a:spcBef>
                <a:spcPts val="280"/>
              </a:spcBef>
              <a:spcAft>
                <a:spcPts val="0"/>
              </a:spcAft>
              <a:buSzPts val="1400"/>
              <a:buNone/>
              <a:defRPr>
                <a:solidFill>
                  <a:schemeClr val="lt1"/>
                </a:solidFill>
              </a:defRPr>
            </a:lvl6pPr>
            <a:lvl7pPr lvl="6" algn="ctr" rtl="0">
              <a:lnSpc>
                <a:spcPct val="100000"/>
              </a:lnSpc>
              <a:spcBef>
                <a:spcPts val="280"/>
              </a:spcBef>
              <a:spcAft>
                <a:spcPts val="0"/>
              </a:spcAft>
              <a:buSzPts val="1400"/>
              <a:buNone/>
              <a:defRPr>
                <a:solidFill>
                  <a:schemeClr val="lt1"/>
                </a:solidFill>
              </a:defRPr>
            </a:lvl7pPr>
            <a:lvl8pPr lvl="7" algn="ctr" rtl="0">
              <a:lnSpc>
                <a:spcPct val="100000"/>
              </a:lnSpc>
              <a:spcBef>
                <a:spcPts val="280"/>
              </a:spcBef>
              <a:spcAft>
                <a:spcPts val="0"/>
              </a:spcAft>
              <a:buSzPts val="1400"/>
              <a:buNone/>
              <a:defRPr>
                <a:solidFill>
                  <a:schemeClr val="lt1"/>
                </a:solidFill>
              </a:defRPr>
            </a:lvl8pPr>
            <a:lvl9pPr lvl="8" algn="ctr" rtl="0">
              <a:lnSpc>
                <a:spcPct val="100000"/>
              </a:lnSpc>
              <a:spcBef>
                <a:spcPts val="280"/>
              </a:spcBef>
              <a:spcAft>
                <a:spcPts val="0"/>
              </a:spcAft>
              <a:buSzPts val="1400"/>
              <a:buNone/>
              <a:defRPr>
                <a:solidFill>
                  <a:schemeClr val="lt1"/>
                </a:solidFill>
              </a:defRPr>
            </a:lvl9pPr>
          </a:lstStyle>
          <a:p>
            <a:endParaRPr/>
          </a:p>
        </p:txBody>
      </p:sp>
      <p:sp>
        <p:nvSpPr>
          <p:cNvPr id="24" name="Google Shape;24;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5791200" y="6356350"/>
            <a:ext cx="2895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2"/>
          <p:cNvSpPr txBox="1"/>
          <p:nvPr/>
        </p:nvSpPr>
        <p:spPr>
          <a:xfrm>
            <a:off x="3148584" y="4261104"/>
            <a:ext cx="1219200" cy="584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
        <p:nvSpPr>
          <p:cNvPr id="27" name="Google Shape;27;p2"/>
          <p:cNvSpPr txBox="1">
            <a:spLocks noGrp="1"/>
          </p:cNvSpPr>
          <p:nvPr>
            <p:ph type="sldNum" idx="12"/>
          </p:nvPr>
        </p:nvSpPr>
        <p:spPr>
          <a:xfrm>
            <a:off x="3962399" y="4392168"/>
            <a:ext cx="12192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1pPr>
            <a:lvl2pPr marL="0" marR="0" lvl="1"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2pPr>
            <a:lvl3pPr marL="0" marR="0" lvl="2"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3pPr>
            <a:lvl4pPr marL="0" marR="0" lvl="3"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4pPr>
            <a:lvl5pPr marL="0" marR="0" lvl="4"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5pPr>
            <a:lvl6pPr marL="0" marR="0" lvl="5"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6pPr>
            <a:lvl7pPr marL="0" marR="0" lvl="6"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7pPr>
            <a:lvl8pPr marL="0" marR="0" lvl="7"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8pPr>
            <a:lvl9pPr marL="0" marR="0" lvl="8"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2"/>
          <p:cNvSpPr txBox="1"/>
          <p:nvPr/>
        </p:nvSpPr>
        <p:spPr>
          <a:xfrm>
            <a:off x="4818888" y="4261104"/>
            <a:ext cx="12192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12"/>
          <p:cNvSpPr>
            <a:spLocks noGrp="1"/>
          </p:cNvSpPr>
          <p:nvPr>
            <p:ph type="pic" idx="2"/>
          </p:nvPr>
        </p:nvSpPr>
        <p:spPr>
          <a:xfrm>
            <a:off x="436880" y="1717040"/>
            <a:ext cx="8250000" cy="4531500"/>
          </a:xfrm>
          <a:prstGeom prst="rect">
            <a:avLst/>
          </a:prstGeom>
          <a:solidFill>
            <a:srgbClr val="E6E8EC"/>
          </a:solidFill>
          <a:ln>
            <a:noFill/>
          </a:ln>
          <a:effectLst>
            <a:outerShdw blurRad="76200" dist="38100" dir="3600000" algn="ctr" rotWithShape="0">
              <a:srgbClr val="000000">
                <a:alpha val="49410"/>
              </a:srgbClr>
            </a:outerShdw>
          </a:effectLst>
        </p:spPr>
      </p:sp>
      <p:sp>
        <p:nvSpPr>
          <p:cNvPr id="103" name="Google Shape;103;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2"/>
          <p:cNvSpPr/>
          <p:nvPr/>
        </p:nvSpPr>
        <p:spPr>
          <a:xfrm>
            <a:off x="6172200" y="161544"/>
            <a:ext cx="2971800" cy="1152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ibre Franklin"/>
              <a:ea typeface="Libre Franklin"/>
              <a:cs typeface="Libre Franklin"/>
              <a:sym typeface="Libre Franklin"/>
            </a:endParaRPr>
          </a:p>
        </p:txBody>
      </p:sp>
      <p:sp>
        <p:nvSpPr>
          <p:cNvPr id="107" name="Google Shape;107;p12"/>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08" name="Google Shape;108;p12"/>
          <p:cNvSpPr txBox="1">
            <a:spLocks noGrp="1"/>
          </p:cNvSpPr>
          <p:nvPr>
            <p:ph type="title"/>
          </p:nvPr>
        </p:nvSpPr>
        <p:spPr>
          <a:xfrm>
            <a:off x="381000" y="228600"/>
            <a:ext cx="5638800" cy="1005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4000"/>
              <a:buFont typeface="Bodoni"/>
              <a:buNone/>
              <a:defRPr sz="40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12"/>
          <p:cNvSpPr txBox="1">
            <a:spLocks noGrp="1"/>
          </p:cNvSpPr>
          <p:nvPr>
            <p:ph type="body" idx="1"/>
          </p:nvPr>
        </p:nvSpPr>
        <p:spPr>
          <a:xfrm>
            <a:off x="6248400" y="228600"/>
            <a:ext cx="2819400" cy="10059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320"/>
              </a:spcBef>
              <a:spcAft>
                <a:spcPts val="0"/>
              </a:spcAft>
              <a:buSzPts val="1200"/>
              <a:buNone/>
              <a:defRPr sz="1600">
                <a:solidFill>
                  <a:srgbClr val="FFFFFF"/>
                </a:solidFill>
              </a:defRPr>
            </a:lvl1pPr>
            <a:lvl2pPr marL="914400" lvl="1" indent="-228600" algn="l" rtl="0">
              <a:lnSpc>
                <a:spcPct val="100000"/>
              </a:lnSpc>
              <a:spcBef>
                <a:spcPts val="240"/>
              </a:spcBef>
              <a:spcAft>
                <a:spcPts val="0"/>
              </a:spcAft>
              <a:buSzPts val="1020"/>
              <a:buNone/>
              <a:defRPr sz="1200"/>
            </a:lvl2pPr>
            <a:lvl3pPr marL="1371600" lvl="2" indent="-228600" algn="l" rtl="0">
              <a:lnSpc>
                <a:spcPct val="100000"/>
              </a:lnSpc>
              <a:spcBef>
                <a:spcPts val="200"/>
              </a:spcBef>
              <a:spcAft>
                <a:spcPts val="0"/>
              </a:spcAft>
              <a:buSzPts val="1000"/>
              <a:buNone/>
              <a:defRPr sz="1000"/>
            </a:lvl3pPr>
            <a:lvl4pPr marL="1828800" lvl="3" indent="-228600" algn="l" rtl="0">
              <a:lnSpc>
                <a:spcPct val="100000"/>
              </a:lnSpc>
              <a:spcBef>
                <a:spcPts val="180"/>
              </a:spcBef>
              <a:spcAft>
                <a:spcPts val="0"/>
              </a:spcAft>
              <a:buSzPts val="900"/>
              <a:buNone/>
              <a:defRPr sz="900"/>
            </a:lvl4pPr>
            <a:lvl5pPr marL="2286000" lvl="4" indent="-228600" algn="l" rtl="0">
              <a:lnSpc>
                <a:spcPct val="100000"/>
              </a:lnSpc>
              <a:spcBef>
                <a:spcPts val="180"/>
              </a:spcBef>
              <a:spcAft>
                <a:spcPts val="0"/>
              </a:spcAft>
              <a:buSzPts val="900"/>
              <a:buNone/>
              <a:defRPr sz="900"/>
            </a:lvl5pPr>
            <a:lvl6pPr marL="2743200" lvl="5" indent="-228600" algn="l" rtl="0">
              <a:lnSpc>
                <a:spcPct val="100000"/>
              </a:lnSpc>
              <a:spcBef>
                <a:spcPts val="180"/>
              </a:spcBef>
              <a:spcAft>
                <a:spcPts val="0"/>
              </a:spcAft>
              <a:buSzPts val="900"/>
              <a:buNone/>
              <a:defRPr sz="900"/>
            </a:lvl6pPr>
            <a:lvl7pPr marL="3200400" lvl="6" indent="-228600" algn="l" rtl="0">
              <a:lnSpc>
                <a:spcPct val="100000"/>
              </a:lnSpc>
              <a:spcBef>
                <a:spcPts val="180"/>
              </a:spcBef>
              <a:spcAft>
                <a:spcPts val="0"/>
              </a:spcAft>
              <a:buSzPts val="900"/>
              <a:buNone/>
              <a:defRPr sz="900"/>
            </a:lvl7pPr>
            <a:lvl8pPr marL="3657600" lvl="7" indent="-228600" algn="l" rtl="0">
              <a:lnSpc>
                <a:spcPct val="100000"/>
              </a:lnSpc>
              <a:spcBef>
                <a:spcPts val="180"/>
              </a:spcBef>
              <a:spcAft>
                <a:spcPts val="0"/>
              </a:spcAft>
              <a:buSzPts val="900"/>
              <a:buNone/>
              <a:defRPr sz="900"/>
            </a:lvl8pPr>
            <a:lvl9pPr marL="4114800" lvl="8" indent="-228600" algn="l" rtl="0">
              <a:lnSpc>
                <a:spcPct val="100000"/>
              </a:lnSpc>
              <a:spcBef>
                <a:spcPts val="180"/>
              </a:spcBef>
              <a:spcAft>
                <a:spcPts val="0"/>
              </a:spcAft>
              <a:buSzPts val="900"/>
              <a:buNone/>
              <a:defRPr sz="900"/>
            </a:lvl9pPr>
          </a:lstStyle>
          <a:p>
            <a:endParaRPr/>
          </a:p>
        </p:txBody>
      </p:sp>
      <p:sp>
        <p:nvSpPr>
          <p:cNvPr id="110" name="Google Shape;110;p12"/>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FFFFF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rmAutofit/>
          </a:bodyPr>
          <a:lstStyle>
            <a:lvl1pPr marL="457200" lvl="0" indent="-314325" algn="l" rtl="0">
              <a:lnSpc>
                <a:spcPct val="100000"/>
              </a:lnSpc>
              <a:spcBef>
                <a:spcPts val="360"/>
              </a:spcBef>
              <a:spcAft>
                <a:spcPts val="0"/>
              </a:spcAft>
              <a:buSzPts val="1350"/>
              <a:buChar char="?"/>
              <a:defRPr/>
            </a:lvl1pPr>
            <a:lvl2pPr marL="914400" lvl="1" indent="-325755" algn="l" rtl="0">
              <a:lnSpc>
                <a:spcPct val="100000"/>
              </a:lnSpc>
              <a:spcBef>
                <a:spcPts val="360"/>
              </a:spcBef>
              <a:spcAft>
                <a:spcPts val="0"/>
              </a:spcAft>
              <a:buSzPts val="1530"/>
              <a:buChar char="o"/>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14" name="Google Shape;114;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117"/>
        <p:cNvGrpSpPr/>
        <p:nvPr/>
      </p:nvGrpSpPr>
      <p:grpSpPr>
        <a:xfrm>
          <a:off x="0" y="0"/>
          <a:ext cx="0" cy="0"/>
          <a:chOff x="0" y="0"/>
          <a:chExt cx="0" cy="0"/>
        </a:xfrm>
      </p:grpSpPr>
      <p:sp>
        <p:nvSpPr>
          <p:cNvPr id="118" name="Google Shape;118;p14"/>
          <p:cNvSpPr/>
          <p:nvPr/>
        </p:nvSpPr>
        <p:spPr>
          <a:xfrm rot="5400000">
            <a:off x="4590976" y="2409750"/>
            <a:ext cx="6858000" cy="2038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9" name="Google Shape;119;p14"/>
          <p:cNvSpPr/>
          <p:nvPr/>
        </p:nvSpPr>
        <p:spPr>
          <a:xfrm rot="5400000">
            <a:off x="4668255" y="2570850"/>
            <a:ext cx="6858000" cy="1716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0" name="Google Shape;120;p14"/>
          <p:cNvSpPr txBox="1">
            <a:spLocks noGrp="1"/>
          </p:cNvSpPr>
          <p:nvPr>
            <p:ph type="title"/>
          </p:nvPr>
        </p:nvSpPr>
        <p:spPr>
          <a:xfrm rot="5400000">
            <a:off x="5113349" y="2476489"/>
            <a:ext cx="5851500" cy="14478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Clr>
                <a:srgbClr val="FFFFF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body" idx="1"/>
          </p:nvPr>
        </p:nvSpPr>
        <p:spPr>
          <a:xfrm rot="5400000">
            <a:off x="708074" y="23838"/>
            <a:ext cx="5851500" cy="6353100"/>
          </a:xfrm>
          <a:prstGeom prst="rect">
            <a:avLst/>
          </a:prstGeom>
          <a:noFill/>
          <a:ln>
            <a:noFill/>
          </a:ln>
        </p:spPr>
        <p:txBody>
          <a:bodyPr spcFirstLastPara="1" wrap="square" lIns="91425" tIns="45700" rIns="91425" bIns="45700" anchor="t" anchorCtr="0">
            <a:normAutofit/>
          </a:bodyPr>
          <a:lstStyle>
            <a:lvl1pPr marL="457200" lvl="0" indent="-314325" algn="l" rtl="0">
              <a:lnSpc>
                <a:spcPct val="100000"/>
              </a:lnSpc>
              <a:spcBef>
                <a:spcPts val="360"/>
              </a:spcBef>
              <a:spcAft>
                <a:spcPts val="0"/>
              </a:spcAft>
              <a:buSzPts val="1350"/>
              <a:buChar char="?"/>
              <a:defRPr/>
            </a:lvl1pPr>
            <a:lvl2pPr marL="914400" lvl="1" indent="-325755" algn="l" rtl="0">
              <a:lnSpc>
                <a:spcPct val="100000"/>
              </a:lnSpc>
              <a:spcBef>
                <a:spcPts val="360"/>
              </a:spcBef>
              <a:spcAft>
                <a:spcPts val="0"/>
              </a:spcAft>
              <a:buSzPts val="1530"/>
              <a:buChar char="o"/>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22" name="Google Shape;122;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14"/>
          <p:cNvSpPr txBox="1">
            <a:spLocks noGrp="1"/>
          </p:cNvSpPr>
          <p:nvPr>
            <p:ph type="sldNum" idx="12"/>
          </p:nvPr>
        </p:nvSpPr>
        <p:spPr>
          <a:xfrm>
            <a:off x="60960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14"/>
          <p:cNvSpPr/>
          <p:nvPr/>
        </p:nvSpPr>
        <p:spPr>
          <a:xfrm rot="5400000">
            <a:off x="3681452" y="3354300"/>
            <a:ext cx="6858000" cy="14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FFFFF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14325" algn="l" rtl="0">
              <a:lnSpc>
                <a:spcPct val="100000"/>
              </a:lnSpc>
              <a:spcBef>
                <a:spcPts val="360"/>
              </a:spcBef>
              <a:spcAft>
                <a:spcPts val="0"/>
              </a:spcAft>
              <a:buSzPts val="1350"/>
              <a:buChar char="?"/>
              <a:defRPr/>
            </a:lvl1pPr>
            <a:lvl2pPr marL="914400" lvl="1" indent="-325755" algn="l" rtl="0">
              <a:lnSpc>
                <a:spcPct val="100000"/>
              </a:lnSpc>
              <a:spcBef>
                <a:spcPts val="360"/>
              </a:spcBef>
              <a:spcAft>
                <a:spcPts val="0"/>
              </a:spcAft>
              <a:buSzPts val="1530"/>
              <a:buChar char="o"/>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1" name="Google Shape;41;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3F3F35"/>
            </a:gs>
            <a:gs pos="47500">
              <a:srgbClr val="6E6E68"/>
            </a:gs>
            <a:gs pos="58499">
              <a:srgbClr val="7B7B74"/>
            </a:gs>
            <a:gs pos="100000">
              <a:srgbClr val="3F3F35"/>
            </a:gs>
          </a:gsLst>
          <a:lin ang="3600008" scaled="0"/>
        </a:gradFill>
        <a:effectLst/>
      </p:bgPr>
    </p:bg>
    <p:spTree>
      <p:nvGrpSpPr>
        <p:cNvPr id="1" name="Shape 44"/>
        <p:cNvGrpSpPr/>
        <p:nvPr/>
      </p:nvGrpSpPr>
      <p:grpSpPr>
        <a:xfrm>
          <a:off x="0" y="0"/>
          <a:ext cx="0" cy="0"/>
          <a:chOff x="0" y="0"/>
          <a:chExt cx="0" cy="0"/>
        </a:xfrm>
      </p:grpSpPr>
      <p:sp>
        <p:nvSpPr>
          <p:cNvPr id="45" name="Google Shape;45;p5"/>
          <p:cNvSpPr/>
          <p:nvPr/>
        </p:nvSpPr>
        <p:spPr>
          <a:xfrm>
            <a:off x="-1" y="2545080"/>
            <a:ext cx="9144000" cy="3255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46" name="Google Shape;46;p5"/>
          <p:cNvSpPr/>
          <p:nvPr/>
        </p:nvSpPr>
        <p:spPr>
          <a:xfrm>
            <a:off x="-1" y="2667000"/>
            <a:ext cx="9144000" cy="2739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47" name="Google Shape;47;p5"/>
          <p:cNvSpPr/>
          <p:nvPr/>
        </p:nvSpPr>
        <p:spPr>
          <a:xfrm>
            <a:off x="-1" y="5479143"/>
            <a:ext cx="9144000" cy="23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48" name="Google Shape;48;p5"/>
          <p:cNvSpPr txBox="1">
            <a:spLocks noGrp="1"/>
          </p:cNvSpPr>
          <p:nvPr>
            <p:ph type="ctrTitle"/>
          </p:nvPr>
        </p:nvSpPr>
        <p:spPr>
          <a:xfrm>
            <a:off x="228599" y="2819400"/>
            <a:ext cx="8686800" cy="14700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Clr>
                <a:srgbClr val="FFFFFF"/>
              </a:buClr>
              <a:buSzPts val="7200"/>
              <a:buFont typeface="Bodoni"/>
              <a:buNone/>
              <a:defRPr sz="7200" b="0" cap="none">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5"/>
          <p:cNvSpPr txBox="1">
            <a:spLocks noGrp="1"/>
          </p:cNvSpPr>
          <p:nvPr>
            <p:ph type="subTitle" idx="1"/>
          </p:nvPr>
        </p:nvSpPr>
        <p:spPr>
          <a:xfrm>
            <a:off x="571499" y="4800600"/>
            <a:ext cx="8001000" cy="5334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400"/>
              </a:spcBef>
              <a:spcAft>
                <a:spcPts val="0"/>
              </a:spcAft>
              <a:buSzPts val="1500"/>
              <a:buNone/>
              <a:defRPr sz="2000">
                <a:solidFill>
                  <a:srgbClr val="FFFFFF"/>
                </a:solidFill>
              </a:defRPr>
            </a:lvl1pPr>
            <a:lvl2pPr lvl="1" algn="ctr" rtl="0">
              <a:lnSpc>
                <a:spcPct val="100000"/>
              </a:lnSpc>
              <a:spcBef>
                <a:spcPts val="400"/>
              </a:spcBef>
              <a:spcAft>
                <a:spcPts val="0"/>
              </a:spcAft>
              <a:buSzPts val="1700"/>
              <a:buNone/>
              <a:defRPr>
                <a:solidFill>
                  <a:schemeClr val="lt1"/>
                </a:solidFill>
              </a:defRPr>
            </a:lvl2pPr>
            <a:lvl3pPr lvl="2" algn="ctr" rtl="0">
              <a:lnSpc>
                <a:spcPct val="100000"/>
              </a:lnSpc>
              <a:spcBef>
                <a:spcPts val="360"/>
              </a:spcBef>
              <a:spcAft>
                <a:spcPts val="0"/>
              </a:spcAft>
              <a:buSzPts val="1800"/>
              <a:buNone/>
              <a:defRPr>
                <a:solidFill>
                  <a:schemeClr val="lt1"/>
                </a:solidFill>
              </a:defRPr>
            </a:lvl3pPr>
            <a:lvl4pPr lvl="3" algn="ctr" rtl="0">
              <a:lnSpc>
                <a:spcPct val="100000"/>
              </a:lnSpc>
              <a:spcBef>
                <a:spcPts val="320"/>
              </a:spcBef>
              <a:spcAft>
                <a:spcPts val="0"/>
              </a:spcAft>
              <a:buSzPts val="1600"/>
              <a:buNone/>
              <a:defRPr>
                <a:solidFill>
                  <a:schemeClr val="lt1"/>
                </a:solidFill>
              </a:defRPr>
            </a:lvl4pPr>
            <a:lvl5pPr lvl="4" algn="ctr" rtl="0">
              <a:lnSpc>
                <a:spcPct val="100000"/>
              </a:lnSpc>
              <a:spcBef>
                <a:spcPts val="280"/>
              </a:spcBef>
              <a:spcAft>
                <a:spcPts val="0"/>
              </a:spcAft>
              <a:buSzPts val="1400"/>
              <a:buNone/>
              <a:defRPr>
                <a:solidFill>
                  <a:schemeClr val="lt1"/>
                </a:solidFill>
              </a:defRPr>
            </a:lvl5pPr>
            <a:lvl6pPr lvl="5" algn="ctr" rtl="0">
              <a:lnSpc>
                <a:spcPct val="100000"/>
              </a:lnSpc>
              <a:spcBef>
                <a:spcPts val="280"/>
              </a:spcBef>
              <a:spcAft>
                <a:spcPts val="0"/>
              </a:spcAft>
              <a:buSzPts val="1400"/>
              <a:buNone/>
              <a:defRPr>
                <a:solidFill>
                  <a:schemeClr val="lt1"/>
                </a:solidFill>
              </a:defRPr>
            </a:lvl6pPr>
            <a:lvl7pPr lvl="6" algn="ctr" rtl="0">
              <a:lnSpc>
                <a:spcPct val="100000"/>
              </a:lnSpc>
              <a:spcBef>
                <a:spcPts val="280"/>
              </a:spcBef>
              <a:spcAft>
                <a:spcPts val="0"/>
              </a:spcAft>
              <a:buSzPts val="1400"/>
              <a:buNone/>
              <a:defRPr>
                <a:solidFill>
                  <a:schemeClr val="lt1"/>
                </a:solidFill>
              </a:defRPr>
            </a:lvl7pPr>
            <a:lvl8pPr lvl="7" algn="ctr" rtl="0">
              <a:lnSpc>
                <a:spcPct val="100000"/>
              </a:lnSpc>
              <a:spcBef>
                <a:spcPts val="280"/>
              </a:spcBef>
              <a:spcAft>
                <a:spcPts val="0"/>
              </a:spcAft>
              <a:buSzPts val="1400"/>
              <a:buNone/>
              <a:defRPr>
                <a:solidFill>
                  <a:schemeClr val="lt1"/>
                </a:solidFill>
              </a:defRPr>
            </a:lvl8pPr>
            <a:lvl9pPr lvl="8" algn="ctr" rtl="0">
              <a:lnSpc>
                <a:spcPct val="100000"/>
              </a:lnSpc>
              <a:spcBef>
                <a:spcPts val="280"/>
              </a:spcBef>
              <a:spcAft>
                <a:spcPts val="0"/>
              </a:spcAft>
              <a:buSzPts val="1400"/>
              <a:buNone/>
              <a:defRPr>
                <a:solidFill>
                  <a:schemeClr val="lt1"/>
                </a:solidFill>
              </a:defRPr>
            </a:lvl9pPr>
          </a:lstStyle>
          <a:p>
            <a:endParaRPr/>
          </a:p>
        </p:txBody>
      </p:sp>
      <p:sp>
        <p:nvSpPr>
          <p:cNvPr id="50" name="Google Shape;50;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Google Shape;51;p5"/>
          <p:cNvSpPr txBox="1">
            <a:spLocks noGrp="1"/>
          </p:cNvSpPr>
          <p:nvPr>
            <p:ph type="ftr" idx="11"/>
          </p:nvPr>
        </p:nvSpPr>
        <p:spPr>
          <a:xfrm>
            <a:off x="5791200" y="6356350"/>
            <a:ext cx="2895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5"/>
          <p:cNvSpPr txBox="1"/>
          <p:nvPr/>
        </p:nvSpPr>
        <p:spPr>
          <a:xfrm>
            <a:off x="3148584" y="4261104"/>
            <a:ext cx="1219200" cy="584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
        <p:nvSpPr>
          <p:cNvPr id="53" name="Google Shape;53;p5"/>
          <p:cNvSpPr txBox="1">
            <a:spLocks noGrp="1"/>
          </p:cNvSpPr>
          <p:nvPr>
            <p:ph type="sldNum" idx="12"/>
          </p:nvPr>
        </p:nvSpPr>
        <p:spPr>
          <a:xfrm>
            <a:off x="3962399" y="4392168"/>
            <a:ext cx="12192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1pPr>
            <a:lvl2pPr marL="0" marR="0" lvl="1"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2pPr>
            <a:lvl3pPr marL="0" marR="0" lvl="2"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3pPr>
            <a:lvl4pPr marL="0" marR="0" lvl="3"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4pPr>
            <a:lvl5pPr marL="0" marR="0" lvl="4"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5pPr>
            <a:lvl6pPr marL="0" marR="0" lvl="5"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6pPr>
            <a:lvl7pPr marL="0" marR="0" lvl="6"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7pPr>
            <a:lvl8pPr marL="0" marR="0" lvl="7"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8pPr>
            <a:lvl9pPr marL="0" marR="0" lvl="8" indent="0" algn="ctr" rtl="0">
              <a:lnSpc>
                <a:spcPct val="100000"/>
              </a:lnSpc>
              <a:spcBef>
                <a:spcPts val="0"/>
              </a:spcBef>
              <a:spcAft>
                <a:spcPts val="0"/>
              </a:spcAft>
              <a:buClr>
                <a:srgbClr val="000000"/>
              </a:buClr>
              <a:buSzPts val="2400"/>
              <a:buFont typeface="Arial"/>
              <a:buNone/>
              <a:defRPr sz="2400" b="0" i="0" u="none" strike="noStrike" cap="none">
                <a:solidFill>
                  <a:schemeClr val="lt2"/>
                </a:solidFill>
                <a:latin typeface="Bodoni"/>
                <a:ea typeface="Bodoni"/>
                <a:cs typeface="Bodoni"/>
                <a:sym typeface="Bodoni"/>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5"/>
          <p:cNvSpPr txBox="1"/>
          <p:nvPr/>
        </p:nvSpPr>
        <p:spPr>
          <a:xfrm>
            <a:off x="4818888" y="4261104"/>
            <a:ext cx="12192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9EA0A7"/>
            </a:gs>
            <a:gs pos="47500">
              <a:srgbClr val="CED1D8"/>
            </a:gs>
            <a:gs pos="58499">
              <a:srgbClr val="D1D3DA"/>
            </a:gs>
            <a:gs pos="100000">
              <a:srgbClr val="9EA0A7"/>
            </a:gs>
          </a:gsLst>
          <a:lin ang="3600008" scaled="0"/>
        </a:gradFill>
        <a:effectLst/>
      </p:bgPr>
    </p:bg>
    <p:spTree>
      <p:nvGrpSpPr>
        <p:cNvPr id="1" name="Shape 55"/>
        <p:cNvGrpSpPr/>
        <p:nvPr/>
      </p:nvGrpSpPr>
      <p:grpSpPr>
        <a:xfrm>
          <a:off x="0" y="0"/>
          <a:ext cx="0" cy="0"/>
          <a:chOff x="0" y="0"/>
          <a:chExt cx="0" cy="0"/>
        </a:xfrm>
      </p:grpSpPr>
      <p:sp>
        <p:nvSpPr>
          <p:cNvPr id="56" name="Google Shape;56;p6"/>
          <p:cNvSpPr/>
          <p:nvPr/>
        </p:nvSpPr>
        <p:spPr>
          <a:xfrm>
            <a:off x="-1" y="2545080"/>
            <a:ext cx="9144000" cy="3255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57" name="Google Shape;57;p6"/>
          <p:cNvSpPr/>
          <p:nvPr/>
        </p:nvSpPr>
        <p:spPr>
          <a:xfrm>
            <a:off x="-1" y="2667000"/>
            <a:ext cx="9144000" cy="27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58" name="Google Shape;58;p6"/>
          <p:cNvSpPr/>
          <p:nvPr/>
        </p:nvSpPr>
        <p:spPr>
          <a:xfrm>
            <a:off x="-1" y="5479143"/>
            <a:ext cx="9144000" cy="23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59" name="Google Shape;59;p6"/>
          <p:cNvSpPr txBox="1">
            <a:spLocks noGrp="1"/>
          </p:cNvSpPr>
          <p:nvPr>
            <p:ph type="title"/>
          </p:nvPr>
        </p:nvSpPr>
        <p:spPr>
          <a:xfrm>
            <a:off x="228599" y="2819400"/>
            <a:ext cx="8686800" cy="14631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Clr>
                <a:srgbClr val="FFFFFF"/>
              </a:buClr>
              <a:buSzPts val="7200"/>
              <a:buFont typeface="Bodoni"/>
              <a:buNone/>
              <a:defRPr sz="72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571499" y="4800600"/>
            <a:ext cx="8001000" cy="548700"/>
          </a:xfrm>
          <a:prstGeom prst="rect">
            <a:avLst/>
          </a:prstGeom>
          <a:noFill/>
          <a:ln>
            <a:noFill/>
          </a:ln>
        </p:spPr>
        <p:txBody>
          <a:bodyPr spcFirstLastPara="1" wrap="square" lIns="91425" tIns="45700" rIns="91425" bIns="45700" anchor="b" anchorCtr="0">
            <a:normAutofit/>
          </a:bodyPr>
          <a:lstStyle>
            <a:lvl1pPr marL="457200" lvl="0" indent="-228600" algn="ctr" rtl="0">
              <a:lnSpc>
                <a:spcPct val="100000"/>
              </a:lnSpc>
              <a:spcBef>
                <a:spcPts val="400"/>
              </a:spcBef>
              <a:spcAft>
                <a:spcPts val="0"/>
              </a:spcAft>
              <a:buSzPts val="1500"/>
              <a:buNone/>
              <a:defRPr sz="2000">
                <a:solidFill>
                  <a:srgbClr val="FFFFFF"/>
                </a:solidFill>
              </a:defRPr>
            </a:lvl1pPr>
            <a:lvl2pPr marL="914400" lvl="1" indent="-228600" algn="l" rtl="0">
              <a:lnSpc>
                <a:spcPct val="100000"/>
              </a:lnSpc>
              <a:spcBef>
                <a:spcPts val="360"/>
              </a:spcBef>
              <a:spcAft>
                <a:spcPts val="0"/>
              </a:spcAft>
              <a:buSzPts val="1530"/>
              <a:buNone/>
              <a:defRPr sz="1800">
                <a:solidFill>
                  <a:srgbClr val="888888"/>
                </a:solidFill>
              </a:defRPr>
            </a:lvl2pPr>
            <a:lvl3pPr marL="1371600" lvl="2" indent="-228600" algn="l" rtl="0">
              <a:lnSpc>
                <a:spcPct val="100000"/>
              </a:lnSpc>
              <a:spcBef>
                <a:spcPts val="320"/>
              </a:spcBef>
              <a:spcAft>
                <a:spcPts val="0"/>
              </a:spcAft>
              <a:buSzPts val="1600"/>
              <a:buNone/>
              <a:defRPr sz="1600">
                <a:solidFill>
                  <a:srgbClr val="888888"/>
                </a:solidFill>
              </a:defRPr>
            </a:lvl3pPr>
            <a:lvl4pPr marL="1828800" lvl="3" indent="-228600" algn="l" rtl="0">
              <a:lnSpc>
                <a:spcPct val="100000"/>
              </a:lnSpc>
              <a:spcBef>
                <a:spcPts val="280"/>
              </a:spcBef>
              <a:spcAft>
                <a:spcPts val="0"/>
              </a:spcAft>
              <a:buSzPts val="1400"/>
              <a:buNone/>
              <a:defRPr sz="1400">
                <a:solidFill>
                  <a:srgbClr val="888888"/>
                </a:solidFill>
              </a:defRPr>
            </a:lvl4pPr>
            <a:lvl5pPr marL="2286000" lvl="4" indent="-228600" algn="l" rtl="0">
              <a:lnSpc>
                <a:spcPct val="100000"/>
              </a:lnSpc>
              <a:spcBef>
                <a:spcPts val="280"/>
              </a:spcBef>
              <a:spcAft>
                <a:spcPts val="0"/>
              </a:spcAft>
              <a:buSzPts val="1400"/>
              <a:buNone/>
              <a:defRPr sz="1400">
                <a:solidFill>
                  <a:srgbClr val="888888"/>
                </a:solidFill>
              </a:defRPr>
            </a:lvl5pPr>
            <a:lvl6pPr marL="2743200" lvl="5" indent="-228600" algn="l" rtl="0">
              <a:lnSpc>
                <a:spcPct val="100000"/>
              </a:lnSpc>
              <a:spcBef>
                <a:spcPts val="280"/>
              </a:spcBef>
              <a:spcAft>
                <a:spcPts val="0"/>
              </a:spcAft>
              <a:buSzPts val="1400"/>
              <a:buNone/>
              <a:defRPr sz="1400">
                <a:solidFill>
                  <a:srgbClr val="888888"/>
                </a:solidFill>
              </a:defRPr>
            </a:lvl6pPr>
            <a:lvl7pPr marL="3200400" lvl="6" indent="-228600" algn="l" rtl="0">
              <a:lnSpc>
                <a:spcPct val="100000"/>
              </a:lnSpc>
              <a:spcBef>
                <a:spcPts val="280"/>
              </a:spcBef>
              <a:spcAft>
                <a:spcPts val="0"/>
              </a:spcAft>
              <a:buSzPts val="1400"/>
              <a:buNone/>
              <a:defRPr sz="1400">
                <a:solidFill>
                  <a:srgbClr val="888888"/>
                </a:solidFill>
              </a:defRPr>
            </a:lvl7pPr>
            <a:lvl8pPr marL="3657600" lvl="7" indent="-228600" algn="l" rtl="0">
              <a:lnSpc>
                <a:spcPct val="100000"/>
              </a:lnSpc>
              <a:spcBef>
                <a:spcPts val="280"/>
              </a:spcBef>
              <a:spcAft>
                <a:spcPts val="0"/>
              </a:spcAft>
              <a:buSzPts val="1400"/>
              <a:buNone/>
              <a:defRPr sz="1400">
                <a:solidFill>
                  <a:srgbClr val="888888"/>
                </a:solidFill>
              </a:defRPr>
            </a:lvl8pPr>
            <a:lvl9pPr marL="4114800" lvl="8" indent="-228600" algn="l" rtl="0">
              <a:lnSpc>
                <a:spcPct val="100000"/>
              </a:lnSpc>
              <a:spcBef>
                <a:spcPts val="280"/>
              </a:spcBef>
              <a:spcAft>
                <a:spcPts val="0"/>
              </a:spcAft>
              <a:buSzPts val="1400"/>
              <a:buNone/>
              <a:defRPr sz="1400">
                <a:solidFill>
                  <a:srgbClr val="888888"/>
                </a:solidFill>
              </a:defRPr>
            </a:lvl9pPr>
          </a:lstStyle>
          <a:p>
            <a:endParaRPr/>
          </a:p>
        </p:txBody>
      </p:sp>
      <p:sp>
        <p:nvSpPr>
          <p:cNvPr id="61" name="Google Shape;61;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6"/>
          <p:cNvSpPr txBox="1">
            <a:spLocks noGrp="1"/>
          </p:cNvSpPr>
          <p:nvPr>
            <p:ph type="ftr" idx="11"/>
          </p:nvPr>
        </p:nvSpPr>
        <p:spPr>
          <a:xfrm>
            <a:off x="5791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6"/>
          <p:cNvSpPr txBox="1">
            <a:spLocks noGrp="1"/>
          </p:cNvSpPr>
          <p:nvPr>
            <p:ph type="sldNum" idx="12"/>
          </p:nvPr>
        </p:nvSpPr>
        <p:spPr>
          <a:xfrm>
            <a:off x="3959352" y="4389120"/>
            <a:ext cx="12162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2400"/>
              <a:buFont typeface="Arial"/>
              <a:buNone/>
              <a:defRPr sz="24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2400"/>
              <a:buFont typeface="Arial"/>
              <a:buNone/>
              <a:defRPr sz="24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2400"/>
              <a:buFont typeface="Arial"/>
              <a:buNone/>
              <a:defRPr sz="24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2400"/>
              <a:buFont typeface="Arial"/>
              <a:buNone/>
              <a:defRPr sz="24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2400"/>
              <a:buFont typeface="Arial"/>
              <a:buNone/>
              <a:defRPr sz="24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2400"/>
              <a:buFont typeface="Arial"/>
              <a:buNone/>
              <a:defRPr sz="24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2400"/>
              <a:buFont typeface="Arial"/>
              <a:buNone/>
              <a:defRPr sz="24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2400"/>
              <a:buFont typeface="Arial"/>
              <a:buNone/>
              <a:defRPr sz="24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2400"/>
              <a:buFont typeface="Arial"/>
              <a:buNone/>
              <a:defRPr sz="24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64" name="Google Shape;64;p6"/>
          <p:cNvSpPr txBox="1"/>
          <p:nvPr/>
        </p:nvSpPr>
        <p:spPr>
          <a:xfrm>
            <a:off x="4818888" y="4261104"/>
            <a:ext cx="12192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Libre Franklin"/>
                <a:ea typeface="Libre Franklin"/>
                <a:cs typeface="Libre Franklin"/>
                <a:sym typeface="Libre Franklin"/>
              </a:rPr>
              <a:t>🙢</a:t>
            </a:r>
            <a:endParaRPr sz="3200" b="0" i="0" u="none" strike="noStrike" cap="none">
              <a:solidFill>
                <a:srgbClr val="FFFFFF"/>
              </a:solidFill>
              <a:latin typeface="Libre Franklin"/>
              <a:ea typeface="Libre Franklin"/>
              <a:cs typeface="Libre Franklin"/>
              <a:sym typeface="Libre Franklin"/>
            </a:endParaRPr>
          </a:p>
        </p:txBody>
      </p:sp>
      <p:sp>
        <p:nvSpPr>
          <p:cNvPr id="65" name="Google Shape;65;p6"/>
          <p:cNvSpPr txBox="1"/>
          <p:nvPr/>
        </p:nvSpPr>
        <p:spPr>
          <a:xfrm>
            <a:off x="3148584" y="4261104"/>
            <a:ext cx="1219200" cy="584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Libre Franklin"/>
                <a:ea typeface="Libre Franklin"/>
                <a:cs typeface="Libre Franklin"/>
                <a:sym typeface="Libre Franklin"/>
              </a:rPr>
              <a:t>🙠</a:t>
            </a:r>
            <a:endParaRPr sz="3200" b="0" i="0" u="none" strike="noStrike" cap="none">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FFFFF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560"/>
              </a:spcBef>
              <a:spcAft>
                <a:spcPts val="0"/>
              </a:spcAft>
              <a:buSzPts val="2100"/>
              <a:buChar char="?"/>
              <a:defRPr sz="2800"/>
            </a:lvl1pPr>
            <a:lvl2pPr marL="914400" lvl="1" indent="-358140" algn="l" rtl="0">
              <a:lnSpc>
                <a:spcPct val="100000"/>
              </a:lnSpc>
              <a:spcBef>
                <a:spcPts val="480"/>
              </a:spcBef>
              <a:spcAft>
                <a:spcPts val="0"/>
              </a:spcAft>
              <a:buSzPts val="2040"/>
              <a:buChar char="o"/>
              <a:defRPr sz="2400"/>
            </a:lvl2pPr>
            <a:lvl3pPr marL="1371600" lvl="2" indent="-355600" algn="l" rtl="0">
              <a:lnSpc>
                <a:spcPct val="100000"/>
              </a:lnSpc>
              <a:spcBef>
                <a:spcPts val="400"/>
              </a:spcBef>
              <a:spcAft>
                <a:spcPts val="0"/>
              </a:spcAft>
              <a:buSzPts val="2000"/>
              <a:buChar char="•"/>
              <a:defRPr sz="2000"/>
            </a:lvl3pPr>
            <a:lvl4pPr marL="1828800" lvl="3" indent="-342900" algn="l" rtl="0">
              <a:lnSpc>
                <a:spcPct val="100000"/>
              </a:lnSpc>
              <a:spcBef>
                <a:spcPts val="360"/>
              </a:spcBef>
              <a:spcAft>
                <a:spcPts val="0"/>
              </a:spcAft>
              <a:buSzPts val="1800"/>
              <a:buChar char="•"/>
              <a:defRPr sz="1800"/>
            </a:lvl4pPr>
            <a:lvl5pPr marL="2286000" lvl="4" indent="-342900" algn="l" rtl="0">
              <a:lnSpc>
                <a:spcPct val="100000"/>
              </a:lnSpc>
              <a:spcBef>
                <a:spcPts val="360"/>
              </a:spcBef>
              <a:spcAft>
                <a:spcPts val="0"/>
              </a:spcAft>
              <a:buSzPts val="1800"/>
              <a:buChar char="•"/>
              <a:defRPr sz="1800"/>
            </a:lvl5pPr>
            <a:lvl6pPr marL="2743200" lvl="5" indent="-342900" algn="l" rtl="0">
              <a:lnSpc>
                <a:spcPct val="100000"/>
              </a:lnSpc>
              <a:spcBef>
                <a:spcPts val="360"/>
              </a:spcBef>
              <a:spcAft>
                <a:spcPts val="0"/>
              </a:spcAft>
              <a:buSzPts val="1800"/>
              <a:buChar char="•"/>
              <a:defRPr sz="1800"/>
            </a:lvl6pPr>
            <a:lvl7pPr marL="3200400" lvl="6" indent="-342900" algn="l" rtl="0">
              <a:lnSpc>
                <a:spcPct val="100000"/>
              </a:lnSpc>
              <a:spcBef>
                <a:spcPts val="360"/>
              </a:spcBef>
              <a:spcAft>
                <a:spcPts val="0"/>
              </a:spcAft>
              <a:buSzPts val="1800"/>
              <a:buChar char="•"/>
              <a:defRPr sz="1800"/>
            </a:lvl7pPr>
            <a:lvl8pPr marL="3657600" lvl="7" indent="-342900" algn="l" rtl="0">
              <a:lnSpc>
                <a:spcPct val="100000"/>
              </a:lnSpc>
              <a:spcBef>
                <a:spcPts val="360"/>
              </a:spcBef>
              <a:spcAft>
                <a:spcPts val="0"/>
              </a:spcAft>
              <a:buSzPts val="1800"/>
              <a:buChar char="•"/>
              <a:defRPr sz="1800"/>
            </a:lvl8pPr>
            <a:lvl9pPr marL="4114800" lvl="8" indent="-342900" algn="l" rtl="0">
              <a:lnSpc>
                <a:spcPct val="100000"/>
              </a:lnSpc>
              <a:spcBef>
                <a:spcPts val="360"/>
              </a:spcBef>
              <a:spcAft>
                <a:spcPts val="0"/>
              </a:spcAft>
              <a:buSzPts val="1800"/>
              <a:buChar char="•"/>
              <a:defRPr sz="1800"/>
            </a:lvl9pPr>
          </a:lstStyle>
          <a:p>
            <a:endParaRPr/>
          </a:p>
        </p:txBody>
      </p:sp>
      <p:sp>
        <p:nvSpPr>
          <p:cNvPr id="69" name="Google Shape;69;p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560"/>
              </a:spcBef>
              <a:spcAft>
                <a:spcPts val="0"/>
              </a:spcAft>
              <a:buSzPts val="2100"/>
              <a:buChar char="?"/>
              <a:defRPr sz="2800"/>
            </a:lvl1pPr>
            <a:lvl2pPr marL="914400" lvl="1" indent="-358140" algn="l" rtl="0">
              <a:lnSpc>
                <a:spcPct val="100000"/>
              </a:lnSpc>
              <a:spcBef>
                <a:spcPts val="480"/>
              </a:spcBef>
              <a:spcAft>
                <a:spcPts val="0"/>
              </a:spcAft>
              <a:buSzPts val="2040"/>
              <a:buChar char="o"/>
              <a:defRPr sz="2400"/>
            </a:lvl2pPr>
            <a:lvl3pPr marL="1371600" lvl="2" indent="-355600" algn="l" rtl="0">
              <a:lnSpc>
                <a:spcPct val="100000"/>
              </a:lnSpc>
              <a:spcBef>
                <a:spcPts val="400"/>
              </a:spcBef>
              <a:spcAft>
                <a:spcPts val="0"/>
              </a:spcAft>
              <a:buSzPts val="2000"/>
              <a:buChar char="•"/>
              <a:defRPr sz="2000"/>
            </a:lvl3pPr>
            <a:lvl4pPr marL="1828800" lvl="3" indent="-342900" algn="l" rtl="0">
              <a:lnSpc>
                <a:spcPct val="100000"/>
              </a:lnSpc>
              <a:spcBef>
                <a:spcPts val="360"/>
              </a:spcBef>
              <a:spcAft>
                <a:spcPts val="0"/>
              </a:spcAft>
              <a:buSzPts val="1800"/>
              <a:buChar char="•"/>
              <a:defRPr sz="1800"/>
            </a:lvl4pPr>
            <a:lvl5pPr marL="2286000" lvl="4" indent="-342900" algn="l" rtl="0">
              <a:lnSpc>
                <a:spcPct val="100000"/>
              </a:lnSpc>
              <a:spcBef>
                <a:spcPts val="360"/>
              </a:spcBef>
              <a:spcAft>
                <a:spcPts val="0"/>
              </a:spcAft>
              <a:buSzPts val="1800"/>
              <a:buChar char="•"/>
              <a:defRPr sz="1800"/>
            </a:lvl5pPr>
            <a:lvl6pPr marL="2743200" lvl="5" indent="-342900" algn="l" rtl="0">
              <a:lnSpc>
                <a:spcPct val="100000"/>
              </a:lnSpc>
              <a:spcBef>
                <a:spcPts val="360"/>
              </a:spcBef>
              <a:spcAft>
                <a:spcPts val="0"/>
              </a:spcAft>
              <a:buSzPts val="1800"/>
              <a:buChar char="•"/>
              <a:defRPr sz="1800"/>
            </a:lvl6pPr>
            <a:lvl7pPr marL="3200400" lvl="6" indent="-342900" algn="l" rtl="0">
              <a:lnSpc>
                <a:spcPct val="100000"/>
              </a:lnSpc>
              <a:spcBef>
                <a:spcPts val="360"/>
              </a:spcBef>
              <a:spcAft>
                <a:spcPts val="0"/>
              </a:spcAft>
              <a:buSzPts val="1800"/>
              <a:buChar char="•"/>
              <a:defRPr sz="1800"/>
            </a:lvl7pPr>
            <a:lvl8pPr marL="3657600" lvl="7" indent="-342900" algn="l" rtl="0">
              <a:lnSpc>
                <a:spcPct val="100000"/>
              </a:lnSpc>
              <a:spcBef>
                <a:spcPts val="360"/>
              </a:spcBef>
              <a:spcAft>
                <a:spcPts val="0"/>
              </a:spcAft>
              <a:buSzPts val="1800"/>
              <a:buChar char="•"/>
              <a:defRPr sz="1800"/>
            </a:lvl8pPr>
            <a:lvl9pPr marL="4114800" lvl="8" indent="-342900" algn="l" rtl="0">
              <a:lnSpc>
                <a:spcPct val="100000"/>
              </a:lnSpc>
              <a:spcBef>
                <a:spcPts val="360"/>
              </a:spcBef>
              <a:spcAft>
                <a:spcPts val="0"/>
              </a:spcAft>
              <a:buSzPts val="1800"/>
              <a:buChar char="•"/>
              <a:defRPr sz="1800"/>
            </a:lvl9pPr>
          </a:lstStyle>
          <a:p>
            <a:endParaRPr/>
          </a:p>
        </p:txBody>
      </p:sp>
      <p:sp>
        <p:nvSpPr>
          <p:cNvPr id="70" name="Google Shape;70;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FFFFFF"/>
              </a:buClr>
              <a:buSzPts val="5400"/>
              <a:buFont typeface="Bodon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ctr" rtl="0">
              <a:lnSpc>
                <a:spcPct val="100000"/>
              </a:lnSpc>
              <a:spcBef>
                <a:spcPts val="480"/>
              </a:spcBef>
              <a:spcAft>
                <a:spcPts val="0"/>
              </a:spcAft>
              <a:buSzPts val="1800"/>
              <a:buNone/>
              <a:defRPr sz="2400" b="1"/>
            </a:lvl1pPr>
            <a:lvl2pPr marL="914400" lvl="1" indent="-228600" algn="l" rtl="0">
              <a:lnSpc>
                <a:spcPct val="100000"/>
              </a:lnSpc>
              <a:spcBef>
                <a:spcPts val="400"/>
              </a:spcBef>
              <a:spcAft>
                <a:spcPts val="0"/>
              </a:spcAft>
              <a:buSzPts val="1700"/>
              <a:buNone/>
              <a:defRPr sz="2000" b="1"/>
            </a:lvl2pPr>
            <a:lvl3pPr marL="1371600" lvl="2" indent="-228600" algn="l" rtl="0">
              <a:lnSpc>
                <a:spcPct val="100000"/>
              </a:lnSpc>
              <a:spcBef>
                <a:spcPts val="360"/>
              </a:spcBef>
              <a:spcAft>
                <a:spcPts val="0"/>
              </a:spcAft>
              <a:buSzPts val="1800"/>
              <a:buNone/>
              <a:defRPr sz="1800" b="1"/>
            </a:lvl3pPr>
            <a:lvl4pPr marL="1828800" lvl="3" indent="-228600" algn="l" rtl="0">
              <a:lnSpc>
                <a:spcPct val="100000"/>
              </a:lnSpc>
              <a:spcBef>
                <a:spcPts val="320"/>
              </a:spcBef>
              <a:spcAft>
                <a:spcPts val="0"/>
              </a:spcAft>
              <a:buSzPts val="1600"/>
              <a:buNone/>
              <a:defRPr sz="1600" b="1"/>
            </a:lvl4pPr>
            <a:lvl5pPr marL="2286000" lvl="4" indent="-228600" algn="l" rtl="0">
              <a:lnSpc>
                <a:spcPct val="100000"/>
              </a:lnSpc>
              <a:spcBef>
                <a:spcPts val="320"/>
              </a:spcBef>
              <a:spcAft>
                <a:spcPts val="0"/>
              </a:spcAft>
              <a:buSzPts val="1600"/>
              <a:buNone/>
              <a:defRPr sz="1600" b="1"/>
            </a:lvl5pPr>
            <a:lvl6pPr marL="2743200" lvl="5" indent="-228600" algn="l" rtl="0">
              <a:lnSpc>
                <a:spcPct val="100000"/>
              </a:lnSpc>
              <a:spcBef>
                <a:spcPts val="320"/>
              </a:spcBef>
              <a:spcAft>
                <a:spcPts val="0"/>
              </a:spcAft>
              <a:buSzPts val="1600"/>
              <a:buNone/>
              <a:defRPr sz="1600" b="1"/>
            </a:lvl6pPr>
            <a:lvl7pPr marL="3200400" lvl="6" indent="-228600" algn="l" rtl="0">
              <a:lnSpc>
                <a:spcPct val="100000"/>
              </a:lnSpc>
              <a:spcBef>
                <a:spcPts val="320"/>
              </a:spcBef>
              <a:spcAft>
                <a:spcPts val="0"/>
              </a:spcAft>
              <a:buSzPts val="1600"/>
              <a:buNone/>
              <a:defRPr sz="1600" b="1"/>
            </a:lvl7pPr>
            <a:lvl8pPr marL="3657600" lvl="7" indent="-228600" algn="l" rtl="0">
              <a:lnSpc>
                <a:spcPct val="100000"/>
              </a:lnSpc>
              <a:spcBef>
                <a:spcPts val="320"/>
              </a:spcBef>
              <a:spcAft>
                <a:spcPts val="0"/>
              </a:spcAft>
              <a:buSzPts val="1600"/>
              <a:buNone/>
              <a:defRPr sz="1600" b="1"/>
            </a:lvl8pPr>
            <a:lvl9pPr marL="4114800" lvl="8" indent="-228600" algn="l" rtl="0">
              <a:lnSpc>
                <a:spcPct val="100000"/>
              </a:lnSpc>
              <a:spcBef>
                <a:spcPts val="320"/>
              </a:spcBef>
              <a:spcAft>
                <a:spcPts val="0"/>
              </a:spcAft>
              <a:buSzPts val="1600"/>
              <a:buNone/>
              <a:defRPr sz="1600" b="1"/>
            </a:lvl9pPr>
          </a:lstStyle>
          <a:p>
            <a:endParaRPr/>
          </a:p>
        </p:txBody>
      </p:sp>
      <p:sp>
        <p:nvSpPr>
          <p:cNvPr id="76" name="Google Shape;76;p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480"/>
              </a:spcBef>
              <a:spcAft>
                <a:spcPts val="0"/>
              </a:spcAft>
              <a:buSzPts val="1800"/>
              <a:buChar char="?"/>
              <a:defRPr sz="2400"/>
            </a:lvl1pPr>
            <a:lvl2pPr marL="914400" lvl="1" indent="-336550" algn="l" rtl="0">
              <a:lnSpc>
                <a:spcPct val="100000"/>
              </a:lnSpc>
              <a:spcBef>
                <a:spcPts val="400"/>
              </a:spcBef>
              <a:spcAft>
                <a:spcPts val="0"/>
              </a:spcAft>
              <a:buSzPts val="1700"/>
              <a:buChar char="o"/>
              <a:defRPr sz="2000"/>
            </a:lvl2pPr>
            <a:lvl3pPr marL="1371600" lvl="2" indent="-342900" algn="l" rtl="0">
              <a:lnSpc>
                <a:spcPct val="100000"/>
              </a:lnSpc>
              <a:spcBef>
                <a:spcPts val="360"/>
              </a:spcBef>
              <a:spcAft>
                <a:spcPts val="0"/>
              </a:spcAft>
              <a:buSzPts val="1800"/>
              <a:buChar char="•"/>
              <a:defRPr sz="1800"/>
            </a:lvl3pPr>
            <a:lvl4pPr marL="1828800" lvl="3" indent="-330200" algn="l" rtl="0">
              <a:lnSpc>
                <a:spcPct val="100000"/>
              </a:lnSpc>
              <a:spcBef>
                <a:spcPts val="320"/>
              </a:spcBef>
              <a:spcAft>
                <a:spcPts val="0"/>
              </a:spcAft>
              <a:buSzPts val="1600"/>
              <a:buChar char="•"/>
              <a:defRPr sz="1600"/>
            </a:lvl4pPr>
            <a:lvl5pPr marL="2286000" lvl="4" indent="-330200" algn="l" rtl="0">
              <a:lnSpc>
                <a:spcPct val="100000"/>
              </a:lnSpc>
              <a:spcBef>
                <a:spcPts val="320"/>
              </a:spcBef>
              <a:spcAft>
                <a:spcPts val="0"/>
              </a:spcAft>
              <a:buSzPts val="1600"/>
              <a:buChar char="•"/>
              <a:defRPr sz="1600"/>
            </a:lvl5pPr>
            <a:lvl6pPr marL="2743200" lvl="5" indent="-330200" algn="l" rtl="0">
              <a:lnSpc>
                <a:spcPct val="100000"/>
              </a:lnSpc>
              <a:spcBef>
                <a:spcPts val="320"/>
              </a:spcBef>
              <a:spcAft>
                <a:spcPts val="0"/>
              </a:spcAft>
              <a:buSzPts val="1600"/>
              <a:buChar char="•"/>
              <a:defRPr sz="1600"/>
            </a:lvl6pPr>
            <a:lvl7pPr marL="3200400" lvl="6" indent="-330200" algn="l" rtl="0">
              <a:lnSpc>
                <a:spcPct val="100000"/>
              </a:lnSpc>
              <a:spcBef>
                <a:spcPts val="320"/>
              </a:spcBef>
              <a:spcAft>
                <a:spcPts val="0"/>
              </a:spcAft>
              <a:buSzPts val="1600"/>
              <a:buChar char="•"/>
              <a:defRPr sz="1600"/>
            </a:lvl7pPr>
            <a:lvl8pPr marL="3657600" lvl="7" indent="-330200" algn="l" rtl="0">
              <a:lnSpc>
                <a:spcPct val="100000"/>
              </a:lnSpc>
              <a:spcBef>
                <a:spcPts val="320"/>
              </a:spcBef>
              <a:spcAft>
                <a:spcPts val="0"/>
              </a:spcAft>
              <a:buSzPts val="1600"/>
              <a:buChar char="•"/>
              <a:defRPr sz="1600"/>
            </a:lvl8pPr>
            <a:lvl9pPr marL="4114800" lvl="8" indent="-330200" algn="l" rtl="0">
              <a:lnSpc>
                <a:spcPct val="100000"/>
              </a:lnSpc>
              <a:spcBef>
                <a:spcPts val="320"/>
              </a:spcBef>
              <a:spcAft>
                <a:spcPts val="0"/>
              </a:spcAft>
              <a:buSzPts val="1600"/>
              <a:buChar char="•"/>
              <a:defRPr sz="1600"/>
            </a:lvl9pPr>
          </a:lstStyle>
          <a:p>
            <a:endParaRPr/>
          </a:p>
        </p:txBody>
      </p:sp>
      <p:sp>
        <p:nvSpPr>
          <p:cNvPr id="77" name="Google Shape;77;p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ctr" rtl="0">
              <a:lnSpc>
                <a:spcPct val="100000"/>
              </a:lnSpc>
              <a:spcBef>
                <a:spcPts val="480"/>
              </a:spcBef>
              <a:spcAft>
                <a:spcPts val="0"/>
              </a:spcAft>
              <a:buSzPts val="1800"/>
              <a:buNone/>
              <a:defRPr sz="2400" b="1"/>
            </a:lvl1pPr>
            <a:lvl2pPr marL="914400" lvl="1" indent="-228600" algn="l" rtl="0">
              <a:lnSpc>
                <a:spcPct val="100000"/>
              </a:lnSpc>
              <a:spcBef>
                <a:spcPts val="400"/>
              </a:spcBef>
              <a:spcAft>
                <a:spcPts val="0"/>
              </a:spcAft>
              <a:buSzPts val="1700"/>
              <a:buNone/>
              <a:defRPr sz="2000" b="1"/>
            </a:lvl2pPr>
            <a:lvl3pPr marL="1371600" lvl="2" indent="-228600" algn="l" rtl="0">
              <a:lnSpc>
                <a:spcPct val="100000"/>
              </a:lnSpc>
              <a:spcBef>
                <a:spcPts val="360"/>
              </a:spcBef>
              <a:spcAft>
                <a:spcPts val="0"/>
              </a:spcAft>
              <a:buSzPts val="1800"/>
              <a:buNone/>
              <a:defRPr sz="1800" b="1"/>
            </a:lvl3pPr>
            <a:lvl4pPr marL="1828800" lvl="3" indent="-228600" algn="l" rtl="0">
              <a:lnSpc>
                <a:spcPct val="100000"/>
              </a:lnSpc>
              <a:spcBef>
                <a:spcPts val="320"/>
              </a:spcBef>
              <a:spcAft>
                <a:spcPts val="0"/>
              </a:spcAft>
              <a:buSzPts val="1600"/>
              <a:buNone/>
              <a:defRPr sz="1600" b="1"/>
            </a:lvl4pPr>
            <a:lvl5pPr marL="2286000" lvl="4" indent="-228600" algn="l" rtl="0">
              <a:lnSpc>
                <a:spcPct val="100000"/>
              </a:lnSpc>
              <a:spcBef>
                <a:spcPts val="320"/>
              </a:spcBef>
              <a:spcAft>
                <a:spcPts val="0"/>
              </a:spcAft>
              <a:buSzPts val="1600"/>
              <a:buNone/>
              <a:defRPr sz="1600" b="1"/>
            </a:lvl5pPr>
            <a:lvl6pPr marL="2743200" lvl="5" indent="-228600" algn="l" rtl="0">
              <a:lnSpc>
                <a:spcPct val="100000"/>
              </a:lnSpc>
              <a:spcBef>
                <a:spcPts val="320"/>
              </a:spcBef>
              <a:spcAft>
                <a:spcPts val="0"/>
              </a:spcAft>
              <a:buSzPts val="1600"/>
              <a:buNone/>
              <a:defRPr sz="1600" b="1"/>
            </a:lvl6pPr>
            <a:lvl7pPr marL="3200400" lvl="6" indent="-228600" algn="l" rtl="0">
              <a:lnSpc>
                <a:spcPct val="100000"/>
              </a:lnSpc>
              <a:spcBef>
                <a:spcPts val="320"/>
              </a:spcBef>
              <a:spcAft>
                <a:spcPts val="0"/>
              </a:spcAft>
              <a:buSzPts val="1600"/>
              <a:buNone/>
              <a:defRPr sz="1600" b="1"/>
            </a:lvl7pPr>
            <a:lvl8pPr marL="3657600" lvl="7" indent="-228600" algn="l" rtl="0">
              <a:lnSpc>
                <a:spcPct val="100000"/>
              </a:lnSpc>
              <a:spcBef>
                <a:spcPts val="320"/>
              </a:spcBef>
              <a:spcAft>
                <a:spcPts val="0"/>
              </a:spcAft>
              <a:buSzPts val="1600"/>
              <a:buNone/>
              <a:defRPr sz="1600" b="1"/>
            </a:lvl8pPr>
            <a:lvl9pPr marL="4114800" lvl="8" indent="-228600" algn="l" rtl="0">
              <a:lnSpc>
                <a:spcPct val="100000"/>
              </a:lnSpc>
              <a:spcBef>
                <a:spcPts val="320"/>
              </a:spcBef>
              <a:spcAft>
                <a:spcPts val="0"/>
              </a:spcAft>
              <a:buSzPts val="1600"/>
              <a:buNone/>
              <a:defRPr sz="1600" b="1"/>
            </a:lvl9pPr>
          </a:lstStyle>
          <a:p>
            <a:endParaRPr/>
          </a:p>
        </p:txBody>
      </p:sp>
      <p:sp>
        <p:nvSpPr>
          <p:cNvPr id="78" name="Google Shape;78;p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480"/>
              </a:spcBef>
              <a:spcAft>
                <a:spcPts val="0"/>
              </a:spcAft>
              <a:buSzPts val="1800"/>
              <a:buChar char="?"/>
              <a:defRPr sz="2400"/>
            </a:lvl1pPr>
            <a:lvl2pPr marL="914400" lvl="1" indent="-336550" algn="l" rtl="0">
              <a:lnSpc>
                <a:spcPct val="100000"/>
              </a:lnSpc>
              <a:spcBef>
                <a:spcPts val="400"/>
              </a:spcBef>
              <a:spcAft>
                <a:spcPts val="0"/>
              </a:spcAft>
              <a:buSzPts val="1700"/>
              <a:buChar char="o"/>
              <a:defRPr sz="2000"/>
            </a:lvl2pPr>
            <a:lvl3pPr marL="1371600" lvl="2" indent="-342900" algn="l" rtl="0">
              <a:lnSpc>
                <a:spcPct val="100000"/>
              </a:lnSpc>
              <a:spcBef>
                <a:spcPts val="360"/>
              </a:spcBef>
              <a:spcAft>
                <a:spcPts val="0"/>
              </a:spcAft>
              <a:buSzPts val="1800"/>
              <a:buChar char="•"/>
              <a:defRPr sz="1800"/>
            </a:lvl3pPr>
            <a:lvl4pPr marL="1828800" lvl="3" indent="-330200" algn="l" rtl="0">
              <a:lnSpc>
                <a:spcPct val="100000"/>
              </a:lnSpc>
              <a:spcBef>
                <a:spcPts val="320"/>
              </a:spcBef>
              <a:spcAft>
                <a:spcPts val="0"/>
              </a:spcAft>
              <a:buSzPts val="1600"/>
              <a:buChar char="•"/>
              <a:defRPr sz="1600"/>
            </a:lvl4pPr>
            <a:lvl5pPr marL="2286000" lvl="4" indent="-330200" algn="l" rtl="0">
              <a:lnSpc>
                <a:spcPct val="100000"/>
              </a:lnSpc>
              <a:spcBef>
                <a:spcPts val="320"/>
              </a:spcBef>
              <a:spcAft>
                <a:spcPts val="0"/>
              </a:spcAft>
              <a:buSzPts val="1600"/>
              <a:buChar char="•"/>
              <a:defRPr sz="1600"/>
            </a:lvl5pPr>
            <a:lvl6pPr marL="2743200" lvl="5" indent="-330200" algn="l" rtl="0">
              <a:lnSpc>
                <a:spcPct val="100000"/>
              </a:lnSpc>
              <a:spcBef>
                <a:spcPts val="320"/>
              </a:spcBef>
              <a:spcAft>
                <a:spcPts val="0"/>
              </a:spcAft>
              <a:buSzPts val="1600"/>
              <a:buChar char="•"/>
              <a:defRPr sz="1600"/>
            </a:lvl6pPr>
            <a:lvl7pPr marL="3200400" lvl="6" indent="-330200" algn="l" rtl="0">
              <a:lnSpc>
                <a:spcPct val="100000"/>
              </a:lnSpc>
              <a:spcBef>
                <a:spcPts val="320"/>
              </a:spcBef>
              <a:spcAft>
                <a:spcPts val="0"/>
              </a:spcAft>
              <a:buSzPts val="1600"/>
              <a:buChar char="•"/>
              <a:defRPr sz="1600"/>
            </a:lvl7pPr>
            <a:lvl8pPr marL="3657600" lvl="7" indent="-330200" algn="l" rtl="0">
              <a:lnSpc>
                <a:spcPct val="100000"/>
              </a:lnSpc>
              <a:spcBef>
                <a:spcPts val="320"/>
              </a:spcBef>
              <a:spcAft>
                <a:spcPts val="0"/>
              </a:spcAft>
              <a:buSzPts val="1600"/>
              <a:buChar char="•"/>
              <a:defRPr sz="1600"/>
            </a:lvl8pPr>
            <a:lvl9pPr marL="4114800" lvl="8" indent="-330200" algn="l" rtl="0">
              <a:lnSpc>
                <a:spcPct val="100000"/>
              </a:lnSpc>
              <a:spcBef>
                <a:spcPts val="320"/>
              </a:spcBef>
              <a:spcAft>
                <a:spcPts val="0"/>
              </a:spcAft>
              <a:buSzPts val="1600"/>
              <a:buChar char="•"/>
              <a:defRPr sz="1600"/>
            </a:lvl9pPr>
          </a:lstStyle>
          <a:p>
            <a:endParaRPr/>
          </a:p>
        </p:txBody>
      </p:sp>
      <p:sp>
        <p:nvSpPr>
          <p:cNvPr id="79" name="Google Shape;79;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FFFFF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7"/>
        <p:cNvGrpSpPr/>
        <p:nvPr/>
      </p:nvGrpSpPr>
      <p:grpSpPr>
        <a:xfrm>
          <a:off x="0" y="0"/>
          <a:ext cx="0" cy="0"/>
          <a:chOff x="0" y="0"/>
          <a:chExt cx="0" cy="0"/>
        </a:xfrm>
      </p:grpSpPr>
      <p:sp>
        <p:nvSpPr>
          <p:cNvPr id="88" name="Google Shape;88;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457200" y="273050"/>
            <a:ext cx="5638800" cy="9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4000"/>
              <a:buFont typeface="Bodoni"/>
              <a:buNone/>
              <a:defRPr sz="40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1"/>
          <p:cNvSpPr txBox="1">
            <a:spLocks noGrp="1"/>
          </p:cNvSpPr>
          <p:nvPr>
            <p:ph type="body" idx="1"/>
          </p:nvPr>
        </p:nvSpPr>
        <p:spPr>
          <a:xfrm>
            <a:off x="438912" y="1719072"/>
            <a:ext cx="8247900" cy="45354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40"/>
              </a:spcBef>
              <a:spcAft>
                <a:spcPts val="0"/>
              </a:spcAft>
              <a:buSzPts val="2400"/>
              <a:buChar char="?"/>
              <a:defRPr sz="3200"/>
            </a:lvl1pPr>
            <a:lvl2pPr marL="914400" lvl="1" indent="-379730" algn="l" rtl="0">
              <a:lnSpc>
                <a:spcPct val="100000"/>
              </a:lnSpc>
              <a:spcBef>
                <a:spcPts val="560"/>
              </a:spcBef>
              <a:spcAft>
                <a:spcPts val="0"/>
              </a:spcAft>
              <a:buSzPts val="2380"/>
              <a:buChar char="o"/>
              <a:defRPr sz="2800"/>
            </a:lvl2pPr>
            <a:lvl3pPr marL="1371600" lvl="2" indent="-381000" algn="l" rtl="0">
              <a:lnSpc>
                <a:spcPct val="100000"/>
              </a:lnSpc>
              <a:spcBef>
                <a:spcPts val="480"/>
              </a:spcBef>
              <a:spcAft>
                <a:spcPts val="0"/>
              </a:spcAft>
              <a:buSzPts val="2400"/>
              <a:buChar char="•"/>
              <a:defRPr sz="2400"/>
            </a:lvl3pPr>
            <a:lvl4pPr marL="1828800" lvl="3" indent="-355600" algn="l" rtl="0">
              <a:lnSpc>
                <a:spcPct val="100000"/>
              </a:lnSpc>
              <a:spcBef>
                <a:spcPts val="400"/>
              </a:spcBef>
              <a:spcAft>
                <a:spcPts val="0"/>
              </a:spcAft>
              <a:buSzPts val="2000"/>
              <a:buChar char="•"/>
              <a:defRPr sz="2000"/>
            </a:lvl4pPr>
            <a:lvl5pPr marL="2286000" lvl="4" indent="-355600" algn="l" rtl="0">
              <a:lnSpc>
                <a:spcPct val="100000"/>
              </a:lnSpc>
              <a:spcBef>
                <a:spcPts val="400"/>
              </a:spcBef>
              <a:spcAft>
                <a:spcPts val="0"/>
              </a:spcAft>
              <a:buSzPts val="2000"/>
              <a:buChar char="•"/>
              <a:defRPr sz="2000"/>
            </a:lvl5pPr>
            <a:lvl6pPr marL="2743200" lvl="5" indent="-355600" algn="l" rtl="0">
              <a:lnSpc>
                <a:spcPct val="100000"/>
              </a:lnSpc>
              <a:spcBef>
                <a:spcPts val="400"/>
              </a:spcBef>
              <a:spcAft>
                <a:spcPts val="0"/>
              </a:spcAft>
              <a:buSzPts val="2000"/>
              <a:buChar char="•"/>
              <a:defRPr sz="2000"/>
            </a:lvl6pPr>
            <a:lvl7pPr marL="3200400" lvl="6" indent="-355600" algn="l" rtl="0">
              <a:lnSpc>
                <a:spcPct val="100000"/>
              </a:lnSpc>
              <a:spcBef>
                <a:spcPts val="400"/>
              </a:spcBef>
              <a:spcAft>
                <a:spcPts val="0"/>
              </a:spcAft>
              <a:buSzPts val="2000"/>
              <a:buChar char="•"/>
              <a:defRPr sz="2000"/>
            </a:lvl7pPr>
            <a:lvl8pPr marL="3657600" lvl="7" indent="-355600" algn="l" rtl="0">
              <a:lnSpc>
                <a:spcPct val="100000"/>
              </a:lnSpc>
              <a:spcBef>
                <a:spcPts val="400"/>
              </a:spcBef>
              <a:spcAft>
                <a:spcPts val="0"/>
              </a:spcAft>
              <a:buSzPts val="2000"/>
              <a:buChar char="•"/>
              <a:defRPr sz="2000"/>
            </a:lvl8pPr>
            <a:lvl9pPr marL="4114800" lvl="8" indent="-355600" algn="l" rtl="0">
              <a:lnSpc>
                <a:spcPct val="100000"/>
              </a:lnSpc>
              <a:spcBef>
                <a:spcPts val="400"/>
              </a:spcBef>
              <a:spcAft>
                <a:spcPts val="0"/>
              </a:spcAft>
              <a:buSzPts val="2000"/>
              <a:buChar char="•"/>
              <a:defRPr sz="2000"/>
            </a:lvl9pPr>
          </a:lstStyle>
          <a:p>
            <a:endParaRPr/>
          </a:p>
        </p:txBody>
      </p:sp>
      <p:sp>
        <p:nvSpPr>
          <p:cNvPr id="94" name="Google Shape;94;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1"/>
          <p:cNvSpPr/>
          <p:nvPr/>
        </p:nvSpPr>
        <p:spPr>
          <a:xfrm>
            <a:off x="6172200" y="161544"/>
            <a:ext cx="2971800" cy="1152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98" name="Google Shape;98;p11"/>
          <p:cNvSpPr txBox="1">
            <a:spLocks noGrp="1"/>
          </p:cNvSpPr>
          <p:nvPr>
            <p:ph type="body" idx="2"/>
          </p:nvPr>
        </p:nvSpPr>
        <p:spPr>
          <a:xfrm>
            <a:off x="6248400" y="274320"/>
            <a:ext cx="2743200" cy="9450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320"/>
              </a:spcBef>
              <a:spcAft>
                <a:spcPts val="0"/>
              </a:spcAft>
              <a:buSzPts val="1200"/>
              <a:buNone/>
              <a:defRPr sz="1600">
                <a:solidFill>
                  <a:srgbClr val="FFFFFF"/>
                </a:solidFill>
              </a:defRPr>
            </a:lvl1pPr>
            <a:lvl2pPr marL="914400" lvl="1" indent="-228600" algn="l" rtl="0">
              <a:lnSpc>
                <a:spcPct val="100000"/>
              </a:lnSpc>
              <a:spcBef>
                <a:spcPts val="240"/>
              </a:spcBef>
              <a:spcAft>
                <a:spcPts val="0"/>
              </a:spcAft>
              <a:buSzPts val="1020"/>
              <a:buNone/>
              <a:defRPr sz="1200"/>
            </a:lvl2pPr>
            <a:lvl3pPr marL="1371600" lvl="2" indent="-228600" algn="l" rtl="0">
              <a:lnSpc>
                <a:spcPct val="100000"/>
              </a:lnSpc>
              <a:spcBef>
                <a:spcPts val="200"/>
              </a:spcBef>
              <a:spcAft>
                <a:spcPts val="0"/>
              </a:spcAft>
              <a:buSzPts val="1000"/>
              <a:buNone/>
              <a:defRPr sz="1000"/>
            </a:lvl3pPr>
            <a:lvl4pPr marL="1828800" lvl="3" indent="-228600" algn="l" rtl="0">
              <a:lnSpc>
                <a:spcPct val="100000"/>
              </a:lnSpc>
              <a:spcBef>
                <a:spcPts val="180"/>
              </a:spcBef>
              <a:spcAft>
                <a:spcPts val="0"/>
              </a:spcAft>
              <a:buSzPts val="900"/>
              <a:buNone/>
              <a:defRPr sz="900"/>
            </a:lvl4pPr>
            <a:lvl5pPr marL="2286000" lvl="4" indent="-228600" algn="l" rtl="0">
              <a:lnSpc>
                <a:spcPct val="100000"/>
              </a:lnSpc>
              <a:spcBef>
                <a:spcPts val="180"/>
              </a:spcBef>
              <a:spcAft>
                <a:spcPts val="0"/>
              </a:spcAft>
              <a:buSzPts val="900"/>
              <a:buNone/>
              <a:defRPr sz="900"/>
            </a:lvl5pPr>
            <a:lvl6pPr marL="2743200" lvl="5" indent="-228600" algn="l" rtl="0">
              <a:lnSpc>
                <a:spcPct val="100000"/>
              </a:lnSpc>
              <a:spcBef>
                <a:spcPts val="180"/>
              </a:spcBef>
              <a:spcAft>
                <a:spcPts val="0"/>
              </a:spcAft>
              <a:buSzPts val="900"/>
              <a:buNone/>
              <a:defRPr sz="900"/>
            </a:lvl6pPr>
            <a:lvl7pPr marL="3200400" lvl="6" indent="-228600" algn="l" rtl="0">
              <a:lnSpc>
                <a:spcPct val="100000"/>
              </a:lnSpc>
              <a:spcBef>
                <a:spcPts val="180"/>
              </a:spcBef>
              <a:spcAft>
                <a:spcPts val="0"/>
              </a:spcAft>
              <a:buSzPts val="900"/>
              <a:buNone/>
              <a:defRPr sz="900"/>
            </a:lvl7pPr>
            <a:lvl8pPr marL="3657600" lvl="7" indent="-228600" algn="l" rtl="0">
              <a:lnSpc>
                <a:spcPct val="100000"/>
              </a:lnSpc>
              <a:spcBef>
                <a:spcPts val="180"/>
              </a:spcBef>
              <a:spcAft>
                <a:spcPts val="0"/>
              </a:spcAft>
              <a:buSzPts val="900"/>
              <a:buNone/>
              <a:defRPr sz="900"/>
            </a:lvl8pPr>
            <a:lvl9pPr marL="4114800" lvl="8" indent="-228600" algn="l" rtl="0">
              <a:lnSpc>
                <a:spcPct val="100000"/>
              </a:lnSpc>
              <a:spcBef>
                <a:spcPts val="180"/>
              </a:spcBef>
              <a:spcAft>
                <a:spcPts val="0"/>
              </a:spcAft>
              <a:buSzPts val="900"/>
              <a:buNone/>
              <a:defRPr sz="900"/>
            </a:lvl9pPr>
          </a:lstStyle>
          <a:p>
            <a:endParaRPr/>
          </a:p>
        </p:txBody>
      </p:sp>
      <p:sp>
        <p:nvSpPr>
          <p:cNvPr id="99" name="Google Shape;99;p11"/>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00" name="Google Shape;100;p11"/>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p:nvPr/>
        </p:nvSpPr>
        <p:spPr>
          <a:xfrm>
            <a:off x="0" y="100584"/>
            <a:ext cx="9144000" cy="1453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 name="Google Shape;11;p1"/>
          <p:cNvSpPr/>
          <p:nvPr/>
        </p:nvSpPr>
        <p:spPr>
          <a:xfrm>
            <a:off x="0" y="167641"/>
            <a:ext cx="9144000" cy="115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12;p1"/>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FFFFFF"/>
              </a:buClr>
              <a:buSzPts val="5400"/>
              <a:buFont typeface="Bodoni"/>
              <a:buNone/>
              <a:defRPr sz="5400" b="0" i="0" u="none" strike="noStrike" cap="none">
                <a:solidFill>
                  <a:srgbClr val="FFFFFF"/>
                </a:solidFill>
                <a:latin typeface="Bodoni"/>
                <a:ea typeface="Bodoni"/>
                <a:cs typeface="Bodoni"/>
                <a:sym typeface="Bodon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480"/>
              </a:spcBef>
              <a:spcAft>
                <a:spcPts val="0"/>
              </a:spcAft>
              <a:buClr>
                <a:schemeClr val="accent1"/>
              </a:buClr>
              <a:buSzPts val="1800"/>
              <a:buFont typeface="Noto Sans Symbols"/>
              <a:buChar char="🙡"/>
              <a:defRPr sz="2400" b="0" i="0" u="none" strike="noStrike" cap="none">
                <a:solidFill>
                  <a:schemeClr val="lt2"/>
                </a:solidFill>
                <a:latin typeface="Libre Franklin"/>
                <a:ea typeface="Libre Franklin"/>
                <a:cs typeface="Libre Franklin"/>
                <a:sym typeface="Libre Franklin"/>
              </a:defRPr>
            </a:lvl1pPr>
            <a:lvl2pPr marL="914400" marR="0" lvl="1" indent="-336550" algn="l" rtl="0">
              <a:lnSpc>
                <a:spcPct val="100000"/>
              </a:lnSpc>
              <a:spcBef>
                <a:spcPts val="400"/>
              </a:spcBef>
              <a:spcAft>
                <a:spcPts val="0"/>
              </a:spcAft>
              <a:buClr>
                <a:schemeClr val="accent2"/>
              </a:buClr>
              <a:buSzPts val="1700"/>
              <a:buFont typeface="Courier New"/>
              <a:buChar char="o"/>
              <a:defRPr sz="2000" b="0" i="0" u="none" strike="noStrike" cap="none">
                <a:solidFill>
                  <a:schemeClr val="lt2"/>
                </a:solidFill>
                <a:latin typeface="Libre Franklin"/>
                <a:ea typeface="Libre Franklin"/>
                <a:cs typeface="Libre Franklin"/>
                <a:sym typeface="Libre Franklin"/>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lt2"/>
                </a:solidFill>
                <a:latin typeface="Libre Franklin"/>
                <a:ea typeface="Libre Franklin"/>
                <a:cs typeface="Libre Franklin"/>
                <a:sym typeface="Libre Franklin"/>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lt2"/>
                </a:solidFill>
                <a:latin typeface="Libre Franklin"/>
                <a:ea typeface="Libre Franklin"/>
                <a:cs typeface="Libre Franklin"/>
                <a:sym typeface="Libre Franklin"/>
              </a:defRPr>
            </a:lvl4pPr>
            <a:lvl5pPr marL="2286000" marR="0" lvl="4"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lt2"/>
                </a:solidFill>
                <a:latin typeface="Libre Franklin"/>
                <a:ea typeface="Libre Franklin"/>
                <a:cs typeface="Libre Franklin"/>
                <a:sym typeface="Libre Franklin"/>
              </a:defRPr>
            </a:lvl5pPr>
            <a:lvl6pPr marL="2743200" marR="0" lvl="5" indent="-317500" algn="l" rtl="0">
              <a:lnSpc>
                <a:spcPct val="100000"/>
              </a:lnSpc>
              <a:spcBef>
                <a:spcPts val="280"/>
              </a:spcBef>
              <a:spcAft>
                <a:spcPts val="0"/>
              </a:spcAft>
              <a:buClr>
                <a:schemeClr val="accent6"/>
              </a:buClr>
              <a:buSzPts val="1400"/>
              <a:buFont typeface="Arial"/>
              <a:buChar char="•"/>
              <a:defRPr sz="1400" b="0" i="0" u="none" strike="noStrike" cap="none">
                <a:solidFill>
                  <a:schemeClr val="lt2"/>
                </a:solidFill>
                <a:latin typeface="Libre Franklin"/>
                <a:ea typeface="Libre Franklin"/>
                <a:cs typeface="Libre Franklin"/>
                <a:sym typeface="Libre Franklin"/>
              </a:defRPr>
            </a:lvl6pPr>
            <a:lvl7pPr marL="3200400" marR="0" lvl="6"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lt2"/>
                </a:solidFill>
                <a:latin typeface="Libre Franklin"/>
                <a:ea typeface="Libre Franklin"/>
                <a:cs typeface="Libre Franklin"/>
                <a:sym typeface="Libre Franklin"/>
              </a:defRPr>
            </a:lvl7pPr>
            <a:lvl8pPr marL="3657600" marR="0" lvl="7"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lt2"/>
                </a:solidFill>
                <a:latin typeface="Libre Franklin"/>
                <a:ea typeface="Libre Franklin"/>
                <a:cs typeface="Libre Franklin"/>
                <a:sym typeface="Libre Franklin"/>
              </a:defRPr>
            </a:lvl8pPr>
            <a:lvl9pPr marL="4114800" marR="0" lvl="8"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lt2"/>
                </a:solidFill>
                <a:latin typeface="Libre Franklin"/>
                <a:ea typeface="Libre Franklin"/>
                <a:cs typeface="Libre Franklin"/>
                <a:sym typeface="Libre Franklin"/>
              </a:defRPr>
            </a:lvl9pPr>
          </a:lstStyle>
          <a:p>
            <a:endParaRPr/>
          </a:p>
        </p:txBody>
      </p:sp>
      <p:sp>
        <p:nvSpPr>
          <p:cNvPr id="14" name="Google Shape;14;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5" name="Google Shape;15;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6" name="Google Shape;16;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
          <p:cNvSpPr/>
          <p:nvPr/>
        </p:nvSpPr>
        <p:spPr>
          <a:xfrm>
            <a:off x="0" y="1368552"/>
            <a:ext cx="9144000" cy="14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3"/>
          <p:cNvSpPr/>
          <p:nvPr/>
        </p:nvSpPr>
        <p:spPr>
          <a:xfrm>
            <a:off x="0" y="100584"/>
            <a:ext cx="9144000" cy="1453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1" name="Google Shape;31;p3"/>
          <p:cNvSpPr/>
          <p:nvPr/>
        </p:nvSpPr>
        <p:spPr>
          <a:xfrm>
            <a:off x="0" y="167641"/>
            <a:ext cx="9144000" cy="115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2" name="Google Shape;32;p3"/>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FFFFFF"/>
              </a:buClr>
              <a:buSzPts val="5400"/>
              <a:buFont typeface="Bodoni"/>
              <a:buNone/>
              <a:defRPr sz="5400" b="0" i="0" u="none" strike="noStrike" cap="none">
                <a:solidFill>
                  <a:srgbClr val="FFFFFF"/>
                </a:solidFill>
                <a:latin typeface="Bodoni"/>
                <a:ea typeface="Bodoni"/>
                <a:cs typeface="Bodoni"/>
                <a:sym typeface="Bodon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480"/>
              </a:spcBef>
              <a:spcAft>
                <a:spcPts val="0"/>
              </a:spcAft>
              <a:buClr>
                <a:schemeClr val="accent1"/>
              </a:buClr>
              <a:buSzPts val="1800"/>
              <a:buFont typeface="Noto Sans Symbols"/>
              <a:buChar char="🙡"/>
              <a:defRPr sz="2400" b="0" i="0" u="none" strike="noStrike" cap="none">
                <a:solidFill>
                  <a:schemeClr val="dk2"/>
                </a:solidFill>
                <a:latin typeface="Libre Franklin"/>
                <a:ea typeface="Libre Franklin"/>
                <a:cs typeface="Libre Franklin"/>
                <a:sym typeface="Libre Franklin"/>
              </a:defRPr>
            </a:lvl1pPr>
            <a:lvl2pPr marL="914400" marR="0" lvl="1" indent="-336550" algn="l" rtl="0">
              <a:lnSpc>
                <a:spcPct val="100000"/>
              </a:lnSpc>
              <a:spcBef>
                <a:spcPts val="400"/>
              </a:spcBef>
              <a:spcAft>
                <a:spcPts val="0"/>
              </a:spcAft>
              <a:buClr>
                <a:schemeClr val="accent2"/>
              </a:buClr>
              <a:buSzPts val="1700"/>
              <a:buFont typeface="Courier New"/>
              <a:buChar char="o"/>
              <a:defRPr sz="2000" b="0" i="0" u="none" strike="noStrike" cap="none">
                <a:solidFill>
                  <a:schemeClr val="dk2"/>
                </a:solidFill>
                <a:latin typeface="Libre Franklin"/>
                <a:ea typeface="Libre Franklin"/>
                <a:cs typeface="Libre Franklin"/>
                <a:sym typeface="Libre Franklin"/>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Libre Franklin"/>
                <a:ea typeface="Libre Franklin"/>
                <a:cs typeface="Libre Franklin"/>
                <a:sym typeface="Libre Franklin"/>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2"/>
                </a:solidFill>
                <a:latin typeface="Libre Franklin"/>
                <a:ea typeface="Libre Franklin"/>
                <a:cs typeface="Libre Franklin"/>
                <a:sym typeface="Libre Franklin"/>
              </a:defRPr>
            </a:lvl4pPr>
            <a:lvl5pPr marL="2286000" marR="0" lvl="4"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dk2"/>
                </a:solidFill>
                <a:latin typeface="Libre Franklin"/>
                <a:ea typeface="Libre Franklin"/>
                <a:cs typeface="Libre Franklin"/>
                <a:sym typeface="Libre Franklin"/>
              </a:defRPr>
            </a:lvl5pPr>
            <a:lvl6pPr marL="2743200" marR="0" lvl="5" indent="-317500" algn="l" rtl="0">
              <a:lnSpc>
                <a:spcPct val="100000"/>
              </a:lnSpc>
              <a:spcBef>
                <a:spcPts val="280"/>
              </a:spcBef>
              <a:spcAft>
                <a:spcPts val="0"/>
              </a:spcAft>
              <a:buClr>
                <a:schemeClr val="accent6"/>
              </a:buClr>
              <a:buSzPts val="1400"/>
              <a:buFont typeface="Arial"/>
              <a:buChar char="•"/>
              <a:defRPr sz="1400" b="0" i="0" u="none" strike="noStrike" cap="none">
                <a:solidFill>
                  <a:schemeClr val="dk2"/>
                </a:solidFill>
                <a:latin typeface="Libre Franklin"/>
                <a:ea typeface="Libre Franklin"/>
                <a:cs typeface="Libre Franklin"/>
                <a:sym typeface="Libre Franklin"/>
              </a:defRPr>
            </a:lvl6pPr>
            <a:lvl7pPr marL="3200400" marR="0" lvl="6"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Libre Franklin"/>
                <a:ea typeface="Libre Franklin"/>
                <a:cs typeface="Libre Franklin"/>
                <a:sym typeface="Libre Franklin"/>
              </a:defRPr>
            </a:lvl8pPr>
            <a:lvl9pPr marL="4114800" marR="0" lvl="8"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34" name="Google Shape;34;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 name="Google Shape;35;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6" name="Google Shape;36;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3"/>
          <p:cNvSpPr/>
          <p:nvPr/>
        </p:nvSpPr>
        <p:spPr>
          <a:xfrm>
            <a:off x="0" y="1368552"/>
            <a:ext cx="9144000" cy="14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r.auca.kg/en/help/stud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sc.auca.kg/form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pokhilko_d@auca.k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cs@auca.kg" TargetMode="External"/><Relationship Id="rId4" Type="http://schemas.openxmlformats.org/officeDocument/2006/relationships/hyperlink" Target="mailto:parpieva_a@auca.k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advising@auca.k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uca.k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uca.kg/en/reg_aud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uca.kg/en/p567282207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5"/>
          <p:cNvSpPr txBox="1">
            <a:spLocks noGrp="1"/>
          </p:cNvSpPr>
          <p:nvPr>
            <p:ph type="ctrTitle"/>
          </p:nvPr>
        </p:nvSpPr>
        <p:spPr>
          <a:xfrm>
            <a:off x="228599" y="2819400"/>
            <a:ext cx="8686800" cy="1470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FFFF"/>
              </a:buClr>
              <a:buSzPts val="7200"/>
              <a:buFont typeface="Bodoni"/>
              <a:buNone/>
            </a:pPr>
            <a:r>
              <a:rPr lang="en-US"/>
              <a:t>Registration for Fall 2022</a:t>
            </a:r>
            <a:endParaRPr/>
          </a:p>
        </p:txBody>
      </p:sp>
      <p:sp>
        <p:nvSpPr>
          <p:cNvPr id="132" name="Google Shape;132;p15"/>
          <p:cNvSpPr txBox="1">
            <a:spLocks noGrp="1"/>
          </p:cNvSpPr>
          <p:nvPr>
            <p:ph type="subTitle" idx="1"/>
          </p:nvPr>
        </p:nvSpPr>
        <p:spPr>
          <a:xfrm>
            <a:off x="571499" y="4800600"/>
            <a:ext cx="8001000" cy="533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500"/>
              <a:buNone/>
            </a:pPr>
            <a:r>
              <a:rPr lang="en-US"/>
              <a:t>April 25</a:t>
            </a:r>
            <a:r>
              <a:rPr lang="en-US" baseline="30000"/>
              <a:t>th</a:t>
            </a:r>
            <a:r>
              <a:rPr lang="en-US"/>
              <a:t> – May 10th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FYS and EC</a:t>
            </a:r>
            <a:endParaRPr/>
          </a:p>
        </p:txBody>
      </p:sp>
      <p:sp>
        <p:nvSpPr>
          <p:cNvPr id="189" name="Google Shape;189;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800"/>
              <a:buChar char="❖"/>
            </a:pPr>
            <a:r>
              <a:rPr lang="en-US"/>
              <a:t>When registering to FYS and EC students also have to sign up for the corresponding section of Philosophy (2 cr.) </a:t>
            </a:r>
            <a:r>
              <a:rPr lang="en-US" i="1"/>
              <a:t>(it is the requirement of Ministry of Education)</a:t>
            </a:r>
            <a:r>
              <a:rPr lang="en-US"/>
              <a:t> with the same professor</a:t>
            </a:r>
            <a:endParaRPr/>
          </a:p>
          <a:p>
            <a:pPr marL="342900" lvl="0" indent="-342900" algn="l" rtl="0">
              <a:lnSpc>
                <a:spcPct val="100000"/>
              </a:lnSpc>
              <a:spcBef>
                <a:spcPts val="480"/>
              </a:spcBef>
              <a:spcAft>
                <a:spcPts val="0"/>
              </a:spcAft>
              <a:buSzPts val="1800"/>
              <a:buChar char="❖"/>
            </a:pPr>
            <a:r>
              <a:rPr lang="en-US"/>
              <a:t>The Philosophy sections are classified as </a:t>
            </a:r>
            <a:r>
              <a:rPr lang="en-US" b="1" i="1" u="sng"/>
              <a:t>“Individual Schedule”</a:t>
            </a:r>
            <a:endParaRPr/>
          </a:p>
          <a:p>
            <a:pPr marL="342900" lvl="0" indent="-342900" algn="l" rtl="0">
              <a:lnSpc>
                <a:spcPct val="100000"/>
              </a:lnSpc>
              <a:spcBef>
                <a:spcPts val="480"/>
              </a:spcBef>
              <a:spcAft>
                <a:spcPts val="0"/>
              </a:spcAft>
              <a:buSzPts val="1800"/>
              <a:buChar char="❖"/>
            </a:pPr>
            <a:r>
              <a:rPr lang="en-US"/>
              <a:t>Students should sign-up for FYS and EC sections </a:t>
            </a:r>
            <a:r>
              <a:rPr lang="en-US" b="1" i="1" u="sng"/>
              <a:t>“with the same professor”</a:t>
            </a:r>
            <a:endParaRPr/>
          </a:p>
          <a:p>
            <a:pPr marL="342900" lvl="0" indent="-342900" algn="l" rtl="0">
              <a:lnSpc>
                <a:spcPct val="100000"/>
              </a:lnSpc>
              <a:spcBef>
                <a:spcPts val="480"/>
              </a:spcBef>
              <a:spcAft>
                <a:spcPts val="0"/>
              </a:spcAft>
              <a:buSzPts val="1800"/>
              <a:buChar char="❖"/>
            </a:pPr>
            <a:r>
              <a:rPr lang="en-US"/>
              <a:t>the FYS classes will meet on </a:t>
            </a:r>
            <a:r>
              <a:rPr lang="en-US" b="1" i="1" u="sng"/>
              <a:t>M &amp; W </a:t>
            </a:r>
            <a:r>
              <a:rPr lang="en-US"/>
              <a:t>and the EC classes will meet for back-to-back sessions on Fridays</a:t>
            </a:r>
            <a:endParaRPr b="1" i="1" u="sn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Bodoni"/>
              <a:buNone/>
            </a:pPr>
            <a:r>
              <a:rPr lang="en-US"/>
              <a:t>First Year Seminar and English Composition </a:t>
            </a:r>
            <a:endParaRPr/>
          </a:p>
        </p:txBody>
      </p:sp>
      <p:sp>
        <p:nvSpPr>
          <p:cNvPr id="196" name="Google Shape;196;p25"/>
          <p:cNvSpPr txBox="1">
            <a:spLocks noGrp="1"/>
          </p:cNvSpPr>
          <p:nvPr>
            <p:ph type="body" idx="1"/>
          </p:nvPr>
        </p:nvSpPr>
        <p:spPr>
          <a:xfrm>
            <a:off x="457200" y="1700808"/>
            <a:ext cx="8229600" cy="4608512"/>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SzPct val="81081"/>
              <a:buChar char="❏"/>
            </a:pPr>
            <a:r>
              <a:rPr lang="en-US"/>
              <a:t>FYS I and EC I are </a:t>
            </a:r>
            <a:r>
              <a:rPr lang="en-US" b="1" u="sng"/>
              <a:t>USUALLY </a:t>
            </a:r>
            <a:r>
              <a:rPr lang="en-US"/>
              <a:t>offered in Fall semester.</a:t>
            </a:r>
            <a:endParaRPr/>
          </a:p>
          <a:p>
            <a:pPr marL="742950" lvl="1" indent="-285750" algn="l" rtl="0">
              <a:lnSpc>
                <a:spcPct val="100000"/>
              </a:lnSpc>
              <a:spcBef>
                <a:spcPts val="400"/>
              </a:spcBef>
              <a:spcAft>
                <a:spcPts val="0"/>
              </a:spcAft>
              <a:buSzPct val="91891"/>
              <a:buChar char="❏"/>
            </a:pPr>
            <a:r>
              <a:rPr lang="en-US"/>
              <a:t>Students who fail FYS I and EC I (receive an ‘F’ grade or W grade), must register for FYS I and EC I in Spring</a:t>
            </a:r>
            <a:r>
              <a:rPr lang="en-US">
                <a:solidFill>
                  <a:srgbClr val="0070C0"/>
                </a:solidFill>
              </a:rPr>
              <a:t> 2023</a:t>
            </a:r>
            <a:r>
              <a:rPr lang="en-US"/>
              <a:t>. </a:t>
            </a:r>
            <a:endParaRPr/>
          </a:p>
          <a:p>
            <a:pPr marL="342900" lvl="0" indent="-342900" algn="l" rtl="0">
              <a:lnSpc>
                <a:spcPct val="100000"/>
              </a:lnSpc>
              <a:spcBef>
                <a:spcPts val="480"/>
              </a:spcBef>
              <a:spcAft>
                <a:spcPts val="0"/>
              </a:spcAft>
              <a:buSzPct val="81081"/>
              <a:buChar char="❏"/>
            </a:pPr>
            <a:r>
              <a:rPr lang="en-US"/>
              <a:t>FYS II and EC II are </a:t>
            </a:r>
            <a:r>
              <a:rPr lang="en-US" b="1" u="sng"/>
              <a:t>USUALLY </a:t>
            </a:r>
            <a:r>
              <a:rPr lang="en-US"/>
              <a:t>offered in Spring semester. </a:t>
            </a:r>
            <a:endParaRPr/>
          </a:p>
          <a:p>
            <a:pPr marL="742950" lvl="1" indent="-285750" algn="l" rtl="0">
              <a:lnSpc>
                <a:spcPct val="100000"/>
              </a:lnSpc>
              <a:spcBef>
                <a:spcPts val="400"/>
              </a:spcBef>
              <a:spcAft>
                <a:spcPts val="0"/>
              </a:spcAft>
              <a:buSzPct val="91891"/>
              <a:buChar char="❏"/>
            </a:pPr>
            <a:r>
              <a:rPr lang="en-US"/>
              <a:t>Students who fail FYS II and EC II, must register for FYS II and EC in </a:t>
            </a:r>
            <a:r>
              <a:rPr lang="en-US">
                <a:solidFill>
                  <a:srgbClr val="0070C0"/>
                </a:solidFill>
              </a:rPr>
              <a:t>Fall 2023</a:t>
            </a:r>
            <a:r>
              <a:rPr lang="en-US"/>
              <a:t>. </a:t>
            </a:r>
            <a:endParaRPr/>
          </a:p>
          <a:p>
            <a:pPr marL="342900" lvl="0" indent="-342900" algn="l" rtl="0">
              <a:lnSpc>
                <a:spcPct val="100000"/>
              </a:lnSpc>
              <a:spcBef>
                <a:spcPts val="480"/>
              </a:spcBef>
              <a:spcAft>
                <a:spcPts val="0"/>
              </a:spcAft>
              <a:buSzPct val="81081"/>
              <a:buChar char="❏"/>
            </a:pPr>
            <a:r>
              <a:rPr lang="en-US"/>
              <a:t>Failing either FYS I &amp; EC I or FYS II &amp; EC II (24 credits each) prevents you from continuing through your academic schedule smoothly in regards to the SYS requirement in Sophomore year.</a:t>
            </a:r>
            <a:endParaRPr/>
          </a:p>
          <a:p>
            <a:pPr marL="342900" lvl="0" indent="-342900" algn="l" rtl="0">
              <a:lnSpc>
                <a:spcPct val="100000"/>
              </a:lnSpc>
              <a:spcBef>
                <a:spcPts val="480"/>
              </a:spcBef>
              <a:spcAft>
                <a:spcPts val="0"/>
              </a:spcAft>
              <a:buSzPct val="81081"/>
              <a:buChar char="❏"/>
            </a:pPr>
            <a:r>
              <a:rPr lang="en-US"/>
              <a:t>Please seek support from Academic Advising, WARC, Counseling Services, your family or your peers if you are struggling.</a:t>
            </a:r>
            <a:endParaRPr/>
          </a:p>
          <a:p>
            <a:pPr marL="742950" lvl="1" indent="-177800" algn="l" rtl="0">
              <a:lnSpc>
                <a:spcPct val="100000"/>
              </a:lnSpc>
              <a:spcBef>
                <a:spcPts val="400"/>
              </a:spcBef>
              <a:spcAft>
                <a:spcPts val="0"/>
              </a:spcAft>
              <a:buSzPct val="91891"/>
              <a:buNone/>
            </a:pPr>
            <a:endParaRPr/>
          </a:p>
          <a:p>
            <a:pPr marL="742950" lvl="1" indent="-177800" algn="l" rtl="0">
              <a:lnSpc>
                <a:spcPct val="100000"/>
              </a:lnSpc>
              <a:spcBef>
                <a:spcPts val="400"/>
              </a:spcBef>
              <a:spcAft>
                <a:spcPts val="0"/>
              </a:spcAft>
              <a:buSzPct val="91891"/>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Failure from FYS or EC</a:t>
            </a:r>
            <a:endParaRPr/>
          </a:p>
        </p:txBody>
      </p:sp>
      <p:sp>
        <p:nvSpPr>
          <p:cNvPr id="202" name="Google Shape;202;p26"/>
          <p:cNvSpPr txBox="1">
            <a:spLocks noGrp="1"/>
          </p:cNvSpPr>
          <p:nvPr>
            <p:ph type="body" idx="1"/>
          </p:nvPr>
        </p:nvSpPr>
        <p:spPr>
          <a:xfrm>
            <a:off x="1187624" y="1600200"/>
            <a:ext cx="6984776" cy="4525963"/>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SzPts val="1800"/>
              <a:buChar char="❖"/>
            </a:pPr>
            <a:r>
              <a:rPr lang="en-US"/>
              <a:t>Starting from Spring 2021 FYS and EC can be taken separately in the case if a student fails one of the courses. </a:t>
            </a:r>
            <a:endParaRPr/>
          </a:p>
          <a:p>
            <a:pPr marL="342900" lvl="0" indent="-228600" algn="l" rtl="0">
              <a:lnSpc>
                <a:spcPct val="100000"/>
              </a:lnSpc>
              <a:spcBef>
                <a:spcPts val="480"/>
              </a:spcBef>
              <a:spcAft>
                <a:spcPts val="0"/>
              </a:spcAft>
              <a:buSzPts val="1800"/>
              <a:buNone/>
            </a:pPr>
            <a:endParaRPr/>
          </a:p>
          <a:p>
            <a:pPr marL="342900" lvl="0" indent="-342900" algn="l" rtl="0">
              <a:lnSpc>
                <a:spcPct val="100000"/>
              </a:lnSpc>
              <a:spcBef>
                <a:spcPts val="480"/>
              </a:spcBef>
              <a:spcAft>
                <a:spcPts val="0"/>
              </a:spcAft>
              <a:buSzPts val="1800"/>
              <a:buChar char="❖"/>
            </a:pPr>
            <a:r>
              <a:rPr lang="en-US"/>
              <a:t>For example: If a student fails FYS I in Spring semester, but got a passing grade from EC I, a student can continue taking EC II in Fall semester, but register to FYS I again. </a:t>
            </a:r>
            <a:endParaRPr/>
          </a:p>
          <a:p>
            <a:pPr marL="457200" lvl="0" indent="0" algn="l" rtl="0">
              <a:lnSpc>
                <a:spcPct val="100000"/>
              </a:lnSpc>
              <a:spcBef>
                <a:spcPts val="480"/>
              </a:spcBef>
              <a:spcAft>
                <a:spcPts val="0"/>
              </a:spcAft>
              <a:buNone/>
            </a:pPr>
            <a:endParaRPr/>
          </a:p>
          <a:p>
            <a:pPr marL="342900" lvl="0" indent="-314325" algn="l" rtl="0">
              <a:lnSpc>
                <a:spcPct val="100000"/>
              </a:lnSpc>
              <a:spcBef>
                <a:spcPts val="480"/>
              </a:spcBef>
              <a:spcAft>
                <a:spcPts val="0"/>
              </a:spcAft>
              <a:buSzPts val="1350"/>
              <a:buChar char="❖"/>
            </a:pPr>
            <a:r>
              <a:rPr lang="en-US"/>
              <a:t>The continuation of FYS II is Second Year Seminar (SYS) . Students can register for the course after passing the FYS II in their second year of study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5400"/>
              <a:buFont typeface="Bodoni"/>
              <a:buNone/>
            </a:pPr>
            <a:r>
              <a:rPr lang="en-US">
                <a:solidFill>
                  <a:schemeClr val="lt1"/>
                </a:solidFill>
              </a:rPr>
              <a:t>Second Year Seminar</a:t>
            </a:r>
            <a:endParaRPr/>
          </a:p>
        </p:txBody>
      </p:sp>
      <p:sp>
        <p:nvSpPr>
          <p:cNvPr id="209" name="Google Shape;209;p27"/>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342900" lvl="0" indent="-351472" algn="l" rtl="0">
              <a:spcBef>
                <a:spcPts val="0"/>
              </a:spcBef>
              <a:spcAft>
                <a:spcPts val="0"/>
              </a:spcAft>
              <a:buSzPts val="1800"/>
              <a:buChar char="🙡"/>
            </a:pPr>
            <a:r>
              <a:rPr lang="en-US"/>
              <a:t>DO NOT AND CANNOT TAKE SYS AT FRESHMEN YEAR</a:t>
            </a:r>
            <a:endParaRPr/>
          </a:p>
          <a:p>
            <a:pPr marL="342900" lvl="0" indent="-351472" algn="l" rtl="0">
              <a:spcBef>
                <a:spcPts val="444"/>
              </a:spcBef>
              <a:spcAft>
                <a:spcPts val="0"/>
              </a:spcAft>
              <a:buSzPts val="1800"/>
              <a:buChar char="🙡"/>
            </a:pPr>
            <a:r>
              <a:rPr lang="en-US"/>
              <a:t>You can take SYS, only if you have covered FYS I &amp; EC &amp; FYS II &amp; EC</a:t>
            </a:r>
            <a:endParaRPr/>
          </a:p>
          <a:p>
            <a:pPr marL="342900" lvl="0" indent="-351472" algn="l" rtl="0">
              <a:spcBef>
                <a:spcPts val="444"/>
              </a:spcBef>
              <a:spcAft>
                <a:spcPts val="0"/>
              </a:spcAft>
              <a:buSzPts val="1800"/>
              <a:buChar char="🙡"/>
            </a:pPr>
            <a:r>
              <a:rPr lang="en-US"/>
              <a:t>Second Year Seminar (SYS) is a Liberal Arts based continuation of the FYS and EC. It is a requirement.</a:t>
            </a:r>
            <a:endParaRPr/>
          </a:p>
          <a:p>
            <a:pPr marL="342900" lvl="0" indent="-351472" algn="l" rtl="0">
              <a:spcBef>
                <a:spcPts val="444"/>
              </a:spcBef>
              <a:spcAft>
                <a:spcPts val="0"/>
              </a:spcAft>
              <a:buSzPts val="1800"/>
              <a:buChar char="🙡"/>
            </a:pPr>
            <a:r>
              <a:rPr lang="en-US"/>
              <a:t>SYS courses are interdisciplinary in nature yet focused enough to fulfill General Education requirements. </a:t>
            </a:r>
            <a:endParaRPr/>
          </a:p>
          <a:p>
            <a:pPr marL="742950" lvl="1" indent="-293846" algn="l" rtl="0">
              <a:spcBef>
                <a:spcPts val="370"/>
              </a:spcBef>
              <a:spcAft>
                <a:spcPts val="0"/>
              </a:spcAft>
              <a:buSzPts val="1700"/>
              <a:buChar char="o"/>
            </a:pPr>
            <a:r>
              <a:rPr lang="en-US"/>
              <a:t>For example: “Technology and Culture,” CODE: HUM/ART/SYS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Math Requirements</a:t>
            </a:r>
            <a:endParaRPr/>
          </a:p>
        </p:txBody>
      </p:sp>
      <p:sp>
        <p:nvSpPr>
          <p:cNvPr id="215" name="Google Shape;215;p28"/>
          <p:cNvSpPr txBox="1">
            <a:spLocks noGrp="1"/>
          </p:cNvSpPr>
          <p:nvPr>
            <p:ph type="body" idx="1"/>
          </p:nvPr>
        </p:nvSpPr>
        <p:spPr>
          <a:xfrm>
            <a:off x="457200" y="1628800"/>
            <a:ext cx="8229600" cy="4497363"/>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SzPts val="1800"/>
              <a:buNone/>
            </a:pPr>
            <a:endParaRPr/>
          </a:p>
          <a:p>
            <a:pPr marL="342900" lvl="0" indent="-342900" algn="l" rtl="0">
              <a:lnSpc>
                <a:spcPct val="100000"/>
              </a:lnSpc>
              <a:spcBef>
                <a:spcPts val="480"/>
              </a:spcBef>
              <a:spcAft>
                <a:spcPts val="0"/>
              </a:spcAft>
              <a:buSzPts val="1800"/>
              <a:buChar char="❖"/>
            </a:pPr>
            <a:r>
              <a:rPr lang="en-US"/>
              <a:t>According to the AUCA/BARD requirements, all students must take 12 credits (two 6 credit courses) of MATH to earn a Bard diploma and the Kyrgyz State diploma</a:t>
            </a:r>
            <a:endParaRPr/>
          </a:p>
          <a:p>
            <a:pPr marL="0" lvl="0" indent="0" algn="l" rtl="0">
              <a:lnSpc>
                <a:spcPct val="100000"/>
              </a:lnSpc>
              <a:spcBef>
                <a:spcPts val="480"/>
              </a:spcBef>
              <a:spcAft>
                <a:spcPts val="0"/>
              </a:spcAft>
              <a:buSzPts val="1800"/>
              <a:buNone/>
            </a:pPr>
            <a:endParaRPr/>
          </a:p>
          <a:p>
            <a:pPr marL="342900" lvl="0" indent="-342900" algn="l" rtl="0">
              <a:lnSpc>
                <a:spcPct val="100000"/>
              </a:lnSpc>
              <a:spcBef>
                <a:spcPts val="480"/>
              </a:spcBef>
              <a:spcAft>
                <a:spcPts val="0"/>
              </a:spcAft>
              <a:buSzPts val="1800"/>
              <a:buChar char="❖"/>
            </a:pPr>
            <a:r>
              <a:rPr lang="en-US"/>
              <a:t>Students of AMI, BA, ECO, ESCS, LAS-SE, LAS-MM and SFW should NOT take General Education math courses</a:t>
            </a:r>
            <a:endParaRPr/>
          </a:p>
          <a:p>
            <a:pPr marL="742950" lvl="1" indent="-285750" algn="l" rtl="0">
              <a:lnSpc>
                <a:spcPct val="100000"/>
              </a:lnSpc>
              <a:spcBef>
                <a:spcPts val="400"/>
              </a:spcBef>
              <a:spcAft>
                <a:spcPts val="0"/>
              </a:spcAft>
              <a:buSzPts val="1700"/>
              <a:buChar char="➢"/>
            </a:pPr>
            <a:r>
              <a:rPr lang="en-US"/>
              <a:t>These majors will fulfill MATH requirements as part of their program checklist.</a:t>
            </a:r>
            <a:endParaRPr/>
          </a:p>
          <a:p>
            <a:pPr marL="742950" lvl="1" indent="-177800" algn="l" rtl="0">
              <a:lnSpc>
                <a:spcPct val="100000"/>
              </a:lnSpc>
              <a:spcBef>
                <a:spcPts val="400"/>
              </a:spcBef>
              <a:spcAft>
                <a:spcPts val="0"/>
              </a:spcAft>
              <a:buSzPts val="1700"/>
              <a:buNone/>
            </a:pPr>
            <a:endParaRPr/>
          </a:p>
          <a:p>
            <a:pPr marL="0" lvl="0" indent="0" algn="l" rtl="0">
              <a:lnSpc>
                <a:spcPct val="100000"/>
              </a:lnSpc>
              <a:spcBef>
                <a:spcPts val="480"/>
              </a:spcBef>
              <a:spcAft>
                <a:spcPts val="0"/>
              </a:spcAft>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latin typeface="Bodoni"/>
                <a:ea typeface="Bodoni"/>
                <a:cs typeface="Bodoni"/>
                <a:sym typeface="Bodoni"/>
              </a:rPr>
              <a:t>Gen. Ed. Math Courses</a:t>
            </a:r>
            <a:endParaRPr>
              <a:solidFill>
                <a:srgbClr val="FF0000"/>
              </a:solidFill>
              <a:latin typeface="Times New Roman"/>
              <a:ea typeface="Times New Roman"/>
              <a:cs typeface="Times New Roman"/>
              <a:sym typeface="Times New Roman"/>
            </a:endParaRPr>
          </a:p>
        </p:txBody>
      </p:sp>
      <p:sp>
        <p:nvSpPr>
          <p:cNvPr id="221" name="Google Shape;221;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457200" lvl="0" indent="0" algn="l" rtl="0">
              <a:lnSpc>
                <a:spcPct val="100000"/>
              </a:lnSpc>
              <a:spcBef>
                <a:spcPts val="0"/>
              </a:spcBef>
              <a:spcAft>
                <a:spcPts val="0"/>
              </a:spcAft>
              <a:buNone/>
            </a:pPr>
            <a:r>
              <a:rPr lang="en-US">
                <a:latin typeface="Libre Franklin"/>
                <a:ea typeface="Libre Franklin"/>
                <a:cs typeface="Libre Franklin"/>
                <a:sym typeface="Libre Franklin"/>
              </a:rPr>
              <a:t>The General Education Department offers the following MATH courses that fulfill one of the Gen Ed Requirements: </a:t>
            </a:r>
            <a:endParaRPr/>
          </a:p>
          <a:p>
            <a:pPr marL="800100" lvl="2" indent="0" algn="l" rtl="0">
              <a:lnSpc>
                <a:spcPct val="100000"/>
              </a:lnSpc>
              <a:spcBef>
                <a:spcPts val="333"/>
              </a:spcBef>
              <a:spcAft>
                <a:spcPts val="0"/>
              </a:spcAft>
              <a:buSzPct val="100000"/>
              <a:buNone/>
            </a:pPr>
            <a:endParaRPr>
              <a:solidFill>
                <a:schemeClr val="dk1"/>
              </a:solidFill>
              <a:latin typeface="Libre Franklin"/>
              <a:ea typeface="Libre Franklin"/>
              <a:cs typeface="Libre Franklin"/>
              <a:sym typeface="Libre Franklin"/>
            </a:endParaRPr>
          </a:p>
          <a:p>
            <a:pPr marL="1085850" lvl="2" indent="-285750" algn="l" rtl="0">
              <a:lnSpc>
                <a:spcPct val="100000"/>
              </a:lnSpc>
              <a:spcBef>
                <a:spcPts val="333"/>
              </a:spcBef>
              <a:spcAft>
                <a:spcPts val="0"/>
              </a:spcAft>
              <a:buSzPct val="100000"/>
              <a:buChar char="•"/>
            </a:pPr>
            <a:r>
              <a:rPr lang="en-US" i="1" u="sng">
                <a:solidFill>
                  <a:schemeClr val="dk1"/>
                </a:solidFill>
                <a:latin typeface="Libre Franklin"/>
                <a:ea typeface="Libre Franklin"/>
                <a:cs typeface="Libre Franklin"/>
                <a:sym typeface="Libre Franklin"/>
              </a:rPr>
              <a:t>Introduction to Contemporary Mathematics I (Rus.)</a:t>
            </a:r>
            <a:endParaRPr/>
          </a:p>
          <a:p>
            <a:pPr marL="1085850" lvl="2" indent="-285750" algn="l" rtl="0">
              <a:lnSpc>
                <a:spcPct val="100000"/>
              </a:lnSpc>
              <a:spcBef>
                <a:spcPts val="333"/>
              </a:spcBef>
              <a:spcAft>
                <a:spcPts val="0"/>
              </a:spcAft>
              <a:buSzPct val="100000"/>
              <a:buChar char="•"/>
            </a:pPr>
            <a:r>
              <a:rPr lang="en-US" i="1" u="sng">
                <a:solidFill>
                  <a:schemeClr val="dk1"/>
                </a:solidFill>
                <a:latin typeface="Libre Franklin"/>
                <a:ea typeface="Libre Franklin"/>
                <a:cs typeface="Libre Franklin"/>
                <a:sym typeface="Libre Franklin"/>
              </a:rPr>
              <a:t>Introduction to Probability and Statistics (Eng., Rus.)*</a:t>
            </a:r>
            <a:endParaRPr/>
          </a:p>
          <a:p>
            <a:pPr marL="1085850" lvl="2" indent="-285750" algn="l" rtl="0">
              <a:lnSpc>
                <a:spcPct val="100000"/>
              </a:lnSpc>
              <a:spcBef>
                <a:spcPts val="333"/>
              </a:spcBef>
              <a:spcAft>
                <a:spcPts val="0"/>
              </a:spcAft>
              <a:buSzPct val="100000"/>
              <a:buChar char="•"/>
            </a:pPr>
            <a:r>
              <a:rPr lang="en-US" i="1" u="sng">
                <a:solidFill>
                  <a:schemeClr val="dk1"/>
                </a:solidFill>
                <a:latin typeface="Libre Franklin"/>
                <a:ea typeface="Libre Franklin"/>
                <a:cs typeface="Libre Franklin"/>
                <a:sym typeface="Libre Franklin"/>
              </a:rPr>
              <a:t>Math for Life I (Eng.) </a:t>
            </a:r>
            <a:endParaRPr/>
          </a:p>
          <a:p>
            <a:pPr marL="1085850" lvl="2" indent="-285750" algn="l" rtl="0">
              <a:lnSpc>
                <a:spcPct val="100000"/>
              </a:lnSpc>
              <a:spcBef>
                <a:spcPts val="333"/>
              </a:spcBef>
              <a:spcAft>
                <a:spcPts val="0"/>
              </a:spcAft>
              <a:buSzPts val="833"/>
              <a:buChar char="•"/>
            </a:pPr>
            <a:r>
              <a:rPr lang="en-US" i="1" u="sng">
                <a:solidFill>
                  <a:schemeClr val="dk1"/>
                </a:solidFill>
              </a:rPr>
              <a:t>Make-It-Yourself Mathematics</a:t>
            </a:r>
            <a:endParaRPr sz="3600" i="1" u="sng">
              <a:solidFill>
                <a:schemeClr val="dk1"/>
              </a:solidFill>
              <a:latin typeface="Times New Roman"/>
              <a:ea typeface="Times New Roman"/>
              <a:cs typeface="Times New Roman"/>
              <a:sym typeface="Times New Roman"/>
            </a:endParaRPr>
          </a:p>
          <a:p>
            <a:pPr marL="1085850" lvl="2" indent="-285750" algn="l" rtl="0">
              <a:lnSpc>
                <a:spcPct val="100000"/>
              </a:lnSpc>
              <a:spcBef>
                <a:spcPts val="333"/>
              </a:spcBef>
              <a:spcAft>
                <a:spcPts val="0"/>
              </a:spcAft>
              <a:buSzPct val="100000"/>
              <a:buChar char="•"/>
            </a:pPr>
            <a:r>
              <a:rPr lang="en-US" i="1" u="sng">
                <a:solidFill>
                  <a:schemeClr val="dk1"/>
                </a:solidFill>
              </a:rPr>
              <a:t>Cultures of Mathematics</a:t>
            </a:r>
            <a:endParaRPr/>
          </a:p>
          <a:p>
            <a:pPr marL="1085850" lvl="2" indent="-285750" algn="l" rtl="0">
              <a:lnSpc>
                <a:spcPct val="100000"/>
              </a:lnSpc>
              <a:spcBef>
                <a:spcPts val="333"/>
              </a:spcBef>
              <a:spcAft>
                <a:spcPts val="0"/>
              </a:spcAft>
              <a:buSzPct val="100000"/>
              <a:buChar char="•"/>
            </a:pPr>
            <a:r>
              <a:rPr lang="en-US" i="1" u="sng">
                <a:solidFill>
                  <a:schemeClr val="dk1"/>
                </a:solidFill>
              </a:rPr>
              <a:t>Reason and Argue Better: Logic in Proof and Argument</a:t>
            </a:r>
            <a:endParaRPr/>
          </a:p>
          <a:p>
            <a:pPr marL="1085850" lvl="2" indent="-285750" algn="l" rtl="0">
              <a:lnSpc>
                <a:spcPct val="100000"/>
              </a:lnSpc>
              <a:spcBef>
                <a:spcPts val="333"/>
              </a:spcBef>
              <a:spcAft>
                <a:spcPts val="0"/>
              </a:spcAft>
              <a:buSzPct val="100000"/>
              <a:buChar char="•"/>
            </a:pPr>
            <a:r>
              <a:rPr lang="en-US" i="1" u="sng">
                <a:solidFill>
                  <a:schemeClr val="dk1"/>
                </a:solidFill>
              </a:rPr>
              <a:t>Storytelling with Statistics</a:t>
            </a:r>
            <a:endParaRPr/>
          </a:p>
          <a:p>
            <a:pPr marL="1085850" lvl="2" indent="-285750" algn="l" rtl="0">
              <a:lnSpc>
                <a:spcPct val="100000"/>
              </a:lnSpc>
              <a:spcBef>
                <a:spcPts val="333"/>
              </a:spcBef>
              <a:spcAft>
                <a:spcPts val="0"/>
              </a:spcAft>
              <a:buSzPct val="100000"/>
              <a:buChar char="•"/>
            </a:pPr>
            <a:r>
              <a:rPr lang="en-US" i="1" u="sng">
                <a:solidFill>
                  <a:schemeClr val="dk1"/>
                </a:solidFill>
              </a:rPr>
              <a:t>R Programming for the Humanities </a:t>
            </a:r>
            <a:endParaRPr/>
          </a:p>
          <a:p>
            <a:pPr marL="800100" lvl="2" indent="0" algn="l" rtl="0">
              <a:lnSpc>
                <a:spcPct val="100000"/>
              </a:lnSpc>
              <a:spcBef>
                <a:spcPts val="333"/>
              </a:spcBef>
              <a:spcAft>
                <a:spcPts val="0"/>
              </a:spcAft>
              <a:buSzPct val="100000"/>
              <a:buNone/>
            </a:pPr>
            <a:endParaRPr>
              <a:solidFill>
                <a:srgbClr val="FF0000"/>
              </a:solidFill>
              <a:latin typeface="Libre Franklin"/>
              <a:ea typeface="Libre Franklin"/>
              <a:cs typeface="Libre Franklin"/>
              <a:sym typeface="Libre Franklin"/>
            </a:endParaRPr>
          </a:p>
          <a:p>
            <a:pPr marL="800100" lvl="2" indent="0" algn="l" rtl="0">
              <a:lnSpc>
                <a:spcPct val="100000"/>
              </a:lnSpc>
              <a:spcBef>
                <a:spcPts val="333"/>
              </a:spcBef>
              <a:spcAft>
                <a:spcPts val="0"/>
              </a:spcAft>
              <a:buSzPct val="100000"/>
              <a:buNone/>
            </a:pPr>
            <a:endParaRPr>
              <a:latin typeface="Libre Franklin"/>
              <a:ea typeface="Libre Franklin"/>
              <a:cs typeface="Libre Franklin"/>
              <a:sym typeface="Libre Franklin"/>
            </a:endParaRPr>
          </a:p>
          <a:p>
            <a:pPr marL="800100" lvl="2" indent="0" algn="l" rtl="0">
              <a:lnSpc>
                <a:spcPct val="100000"/>
              </a:lnSpc>
              <a:spcBef>
                <a:spcPts val="259"/>
              </a:spcBef>
              <a:spcAft>
                <a:spcPts val="0"/>
              </a:spcAft>
              <a:buSzPct val="100000"/>
              <a:buNone/>
            </a:pPr>
            <a:endParaRPr sz="1400" i="1">
              <a:latin typeface="Libre Franklin"/>
              <a:ea typeface="Libre Franklin"/>
              <a:cs typeface="Libre Franklin"/>
              <a:sym typeface="Libre Franklin"/>
            </a:endParaRPr>
          </a:p>
          <a:p>
            <a:pPr marL="800100" lvl="2" indent="0" algn="l" rtl="0">
              <a:lnSpc>
                <a:spcPct val="100000"/>
              </a:lnSpc>
              <a:spcBef>
                <a:spcPts val="259"/>
              </a:spcBef>
              <a:spcAft>
                <a:spcPts val="0"/>
              </a:spcAft>
              <a:buSzPct val="100000"/>
              <a:buNone/>
            </a:pPr>
            <a:r>
              <a:rPr lang="en-US" sz="1400" i="1">
                <a:latin typeface="Libre Franklin"/>
                <a:ea typeface="Libre Franklin"/>
                <a:cs typeface="Libre Franklin"/>
                <a:sym typeface="Libre Franklin"/>
              </a:rPr>
              <a:t>*Please pay attention to the language of instruction </a:t>
            </a:r>
            <a:endParaRPr sz="1400" i="1">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3200"/>
              <a:buFont typeface="Bodoni"/>
              <a:buNone/>
            </a:pPr>
            <a:r>
              <a:rPr lang="en-US" sz="3200">
                <a:latin typeface="Bodoni"/>
                <a:ea typeface="Bodoni"/>
                <a:cs typeface="Bodoni"/>
                <a:sym typeface="Bodoni"/>
              </a:rPr>
              <a:t>Math Requirements for transferring to BA, ECO, AMI or SFW</a:t>
            </a:r>
            <a:endParaRPr sz="3200">
              <a:latin typeface="Times New Roman"/>
              <a:ea typeface="Times New Roman"/>
              <a:cs typeface="Times New Roman"/>
              <a:sym typeface="Times New Roman"/>
            </a:endParaRPr>
          </a:p>
        </p:txBody>
      </p:sp>
      <p:sp>
        <p:nvSpPr>
          <p:cNvPr id="227" name="Google Shape;227;p30"/>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800"/>
              <a:buChar char="●"/>
            </a:pPr>
            <a:r>
              <a:rPr lang="en-US"/>
              <a:t>First year students in </a:t>
            </a:r>
            <a:r>
              <a:rPr lang="en-US" b="1"/>
              <a:t>ANTH, ES, IBL, ICP, JMC, </a:t>
            </a:r>
            <a:r>
              <a:rPr lang="en-US" b="1">
                <a:solidFill>
                  <a:schemeClr val="dk1"/>
                </a:solidFill>
              </a:rPr>
              <a:t>LAS, </a:t>
            </a:r>
            <a:r>
              <a:rPr lang="en-US" b="1"/>
              <a:t>PSY, SOC, TV, GEO</a:t>
            </a:r>
            <a:r>
              <a:rPr lang="en-US"/>
              <a:t> departments </a:t>
            </a:r>
            <a:r>
              <a:rPr lang="en-US" b="1"/>
              <a:t>who want to transfer to BA </a:t>
            </a:r>
            <a:r>
              <a:rPr lang="en-US"/>
              <a:t>should enroll in </a:t>
            </a:r>
            <a:r>
              <a:rPr lang="en-US" b="1" i="1" u="sng">
                <a:solidFill>
                  <a:srgbClr val="FF0000"/>
                </a:solidFill>
              </a:rPr>
              <a:t>Mathematics for business and economics I </a:t>
            </a:r>
            <a:r>
              <a:rPr lang="en-US"/>
              <a:t>.</a:t>
            </a:r>
            <a:endParaRPr/>
          </a:p>
          <a:p>
            <a:pPr marL="342900" lvl="0" indent="-342900" algn="l" rtl="0">
              <a:lnSpc>
                <a:spcPct val="100000"/>
              </a:lnSpc>
              <a:spcBef>
                <a:spcPts val="480"/>
              </a:spcBef>
              <a:spcAft>
                <a:spcPts val="0"/>
              </a:spcAft>
              <a:buSzPts val="1800"/>
              <a:buChar char="●"/>
            </a:pPr>
            <a:r>
              <a:rPr lang="en-US"/>
              <a:t>To be eligible to transfer, students must receive a final grade of B+ or higher.</a:t>
            </a:r>
            <a:endParaRPr/>
          </a:p>
          <a:p>
            <a:pPr marL="342900" lvl="0" indent="-342900" algn="l" rtl="0">
              <a:lnSpc>
                <a:spcPct val="100000"/>
              </a:lnSpc>
              <a:spcBef>
                <a:spcPts val="480"/>
              </a:spcBef>
              <a:spcAft>
                <a:spcPts val="0"/>
              </a:spcAft>
              <a:buSzPts val="1800"/>
              <a:buChar char="●"/>
            </a:pPr>
            <a:r>
              <a:rPr lang="en-US"/>
              <a:t>First year students in </a:t>
            </a:r>
            <a:r>
              <a:rPr lang="en-US" b="1"/>
              <a:t>ANTH, ES, IBL, ICP, JMC, LAS, PSY, SOC, TV</a:t>
            </a:r>
            <a:r>
              <a:rPr lang="en-US"/>
              <a:t>, </a:t>
            </a:r>
            <a:r>
              <a:rPr lang="en-US" b="1"/>
              <a:t>GEO</a:t>
            </a:r>
            <a:r>
              <a:rPr lang="en-US"/>
              <a:t> departments </a:t>
            </a:r>
            <a:r>
              <a:rPr lang="en-US" b="1"/>
              <a:t>who want to transfer </a:t>
            </a:r>
            <a:r>
              <a:rPr lang="en-US"/>
              <a:t>to </a:t>
            </a:r>
            <a:r>
              <a:rPr lang="en-US" b="1"/>
              <a:t>ECO, AMI </a:t>
            </a:r>
            <a:r>
              <a:rPr lang="en-US"/>
              <a:t>or </a:t>
            </a:r>
            <a:r>
              <a:rPr lang="en-US" b="1"/>
              <a:t>SFW </a:t>
            </a:r>
            <a:r>
              <a:rPr lang="en-US"/>
              <a:t>should enroll in </a:t>
            </a:r>
            <a:r>
              <a:rPr lang="en-US" b="1" i="1" u="sng">
                <a:solidFill>
                  <a:srgbClr val="FF0000"/>
                </a:solidFill>
              </a:rPr>
              <a:t>Linear Algebra and Geometry </a:t>
            </a:r>
            <a:r>
              <a:rPr lang="en-US"/>
              <a:t>for ECO/AMI or SFW course.</a:t>
            </a:r>
            <a:endParaRPr/>
          </a:p>
          <a:p>
            <a:pPr marL="342900" lvl="0" indent="-209550" algn="l" rtl="0">
              <a:lnSpc>
                <a:spcPct val="100000"/>
              </a:lnSpc>
              <a:spcBef>
                <a:spcPts val="560"/>
              </a:spcBef>
              <a:spcAft>
                <a:spcPts val="0"/>
              </a:spcAft>
              <a:buSzPts val="2100"/>
              <a:buNone/>
            </a:pP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600"/>
              <a:buFont typeface="Bodoni"/>
              <a:buNone/>
            </a:pPr>
            <a:r>
              <a:rPr lang="en-US" sz="3600"/>
              <a:t>Math courses for PSY, SOC, JMC and TCMA</a:t>
            </a:r>
            <a:endParaRPr sz="3600"/>
          </a:p>
        </p:txBody>
      </p:sp>
      <p:sp>
        <p:nvSpPr>
          <p:cNvPr id="233" name="Google Shape;233;p31"/>
          <p:cNvSpPr txBox="1">
            <a:spLocks noGrp="1"/>
          </p:cNvSpPr>
          <p:nvPr>
            <p:ph type="body" idx="1"/>
          </p:nvPr>
        </p:nvSpPr>
        <p:spPr>
          <a:xfrm>
            <a:off x="457200" y="1628800"/>
            <a:ext cx="8229600" cy="44973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800"/>
              <a:buChar char="❖"/>
            </a:pPr>
            <a:r>
              <a:rPr lang="en-US"/>
              <a:t>Students from</a:t>
            </a:r>
            <a:r>
              <a:rPr lang="en-US" b="1"/>
              <a:t> PSY</a:t>
            </a:r>
            <a:r>
              <a:rPr lang="en-US"/>
              <a:t>, </a:t>
            </a:r>
            <a:r>
              <a:rPr lang="en-US" b="1"/>
              <a:t>SOC</a:t>
            </a:r>
            <a:r>
              <a:rPr lang="en-US"/>
              <a:t>, </a:t>
            </a:r>
            <a:r>
              <a:rPr lang="en-US" b="1"/>
              <a:t>JMC</a:t>
            </a:r>
            <a:r>
              <a:rPr lang="en-US"/>
              <a:t> and </a:t>
            </a:r>
            <a:r>
              <a:rPr lang="en-US" b="1"/>
              <a:t>TCMA</a:t>
            </a:r>
            <a:r>
              <a:rPr lang="en-US"/>
              <a:t> departments should take </a:t>
            </a:r>
            <a:r>
              <a:rPr lang="en-US" b="1" i="1" u="sng">
                <a:solidFill>
                  <a:srgbClr val="FF0000"/>
                </a:solidFill>
              </a:rPr>
              <a:t>Introduction to Probability and Statistics </a:t>
            </a:r>
            <a:r>
              <a:rPr lang="en-US"/>
              <a:t>at their Freshman or Sophomore year. This prepares students to a more advanced quantitative math course at Junior year. </a:t>
            </a:r>
            <a:endParaRPr/>
          </a:p>
          <a:p>
            <a:pPr marL="342900" lvl="0" indent="-342900" algn="l" rtl="0">
              <a:lnSpc>
                <a:spcPct val="100000"/>
              </a:lnSpc>
              <a:spcBef>
                <a:spcPts val="480"/>
              </a:spcBef>
              <a:spcAft>
                <a:spcPts val="0"/>
              </a:spcAft>
              <a:buSzPts val="1800"/>
              <a:buChar char="❖"/>
            </a:pPr>
            <a:r>
              <a:rPr lang="en-US"/>
              <a:t>The Junior year </a:t>
            </a:r>
            <a:r>
              <a:rPr lang="en-US">
                <a:solidFill>
                  <a:srgbClr val="FF0000"/>
                </a:solidFill>
              </a:rPr>
              <a:t>quantitative math course (SPSS) </a:t>
            </a:r>
            <a:r>
              <a:rPr lang="en-US"/>
              <a:t>fulfills the second math requirement. </a:t>
            </a:r>
            <a:endParaRPr/>
          </a:p>
          <a:p>
            <a:pPr marL="342900" lvl="0" indent="-342900" algn="l" rtl="0">
              <a:lnSpc>
                <a:spcPct val="100000"/>
              </a:lnSpc>
              <a:spcBef>
                <a:spcPts val="480"/>
              </a:spcBef>
              <a:spcAft>
                <a:spcPts val="0"/>
              </a:spcAft>
              <a:buSzPts val="1800"/>
              <a:buChar char="❖"/>
            </a:pPr>
            <a:r>
              <a:rPr lang="en-US"/>
              <a:t>For example: Applied Social Statistics and SPSS</a:t>
            </a:r>
            <a:endParaRPr/>
          </a:p>
          <a:p>
            <a:pPr marL="0" lvl="0" indent="0" algn="l" rtl="0">
              <a:lnSpc>
                <a:spcPct val="100000"/>
              </a:lnSpc>
              <a:spcBef>
                <a:spcPts val="480"/>
              </a:spcBef>
              <a:spcAft>
                <a:spcPts val="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600"/>
              <a:buFont typeface="Bodoni"/>
              <a:buNone/>
            </a:pPr>
            <a:r>
              <a:rPr lang="en-US" sz="3600">
                <a:latin typeface="Bodoni"/>
                <a:ea typeface="Bodoni"/>
                <a:cs typeface="Bodoni"/>
                <a:sym typeface="Bodoni"/>
              </a:rPr>
              <a:t>Math Requirements for ANTH, ES, ICP, JMC, LAS</a:t>
            </a:r>
            <a:endParaRPr sz="3600">
              <a:latin typeface="Times New Roman"/>
              <a:ea typeface="Times New Roman"/>
              <a:cs typeface="Times New Roman"/>
              <a:sym typeface="Times New Roman"/>
            </a:endParaRPr>
          </a:p>
        </p:txBody>
      </p:sp>
      <p:sp>
        <p:nvSpPr>
          <p:cNvPr id="240" name="Google Shape;240;p32"/>
          <p:cNvSpPr txBox="1">
            <a:spLocks noGrp="1"/>
          </p:cNvSpPr>
          <p:nvPr>
            <p:ph type="body" idx="1"/>
          </p:nvPr>
        </p:nvSpPr>
        <p:spPr>
          <a:xfrm>
            <a:off x="457200" y="1600200"/>
            <a:ext cx="8362950" cy="4637088"/>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None/>
            </a:pPr>
            <a:r>
              <a:rPr lang="en-US"/>
              <a:t>Students from </a:t>
            </a:r>
            <a:r>
              <a:rPr lang="en-US" b="1"/>
              <a:t>ANTH, ES, ICP, JMC, LAS </a:t>
            </a:r>
            <a:r>
              <a:rPr lang="en-US"/>
              <a:t>departments </a:t>
            </a:r>
            <a:r>
              <a:rPr lang="en-US" b="1"/>
              <a:t>who </a:t>
            </a:r>
            <a:r>
              <a:rPr lang="en-US" b="1" u="sng"/>
              <a:t>DO NOT </a:t>
            </a:r>
            <a:r>
              <a:rPr lang="en-US" b="1"/>
              <a:t>want to transfer</a:t>
            </a:r>
            <a:r>
              <a:rPr lang="en-US"/>
              <a:t> to BA, ECO, AMI or SFW should take two of the following courses:</a:t>
            </a:r>
            <a:endParaRPr/>
          </a:p>
          <a:p>
            <a:pPr marL="0" lvl="0" indent="0" algn="l" rtl="0">
              <a:lnSpc>
                <a:spcPct val="100000"/>
              </a:lnSpc>
              <a:spcBef>
                <a:spcPts val="480"/>
              </a:spcBef>
              <a:spcAft>
                <a:spcPts val="0"/>
              </a:spcAft>
              <a:buSzPts val="1800"/>
              <a:buFont typeface="Arial"/>
              <a:buNone/>
            </a:pPr>
            <a:r>
              <a:rPr lang="en-US"/>
              <a:t>	a) Math for Life I </a:t>
            </a:r>
            <a:endParaRPr/>
          </a:p>
          <a:p>
            <a:pPr marL="0" lvl="0" indent="0" algn="l" rtl="0">
              <a:lnSpc>
                <a:spcPct val="100000"/>
              </a:lnSpc>
              <a:spcBef>
                <a:spcPts val="480"/>
              </a:spcBef>
              <a:spcAft>
                <a:spcPts val="0"/>
              </a:spcAft>
              <a:buSzPts val="1800"/>
              <a:buFont typeface="Arial"/>
              <a:buNone/>
            </a:pPr>
            <a:r>
              <a:rPr lang="en-US"/>
              <a:t>	b) Introduction to Probability and Statistics </a:t>
            </a:r>
            <a:endParaRPr/>
          </a:p>
          <a:p>
            <a:pPr marL="0" lvl="0" indent="0" algn="l" rtl="0">
              <a:lnSpc>
                <a:spcPct val="100000"/>
              </a:lnSpc>
              <a:spcBef>
                <a:spcPts val="480"/>
              </a:spcBef>
              <a:spcAft>
                <a:spcPts val="0"/>
              </a:spcAft>
              <a:buSzPts val="1800"/>
              <a:buFont typeface="Arial"/>
              <a:buNone/>
            </a:pPr>
            <a:r>
              <a:rPr lang="en-US"/>
              <a:t>	c) Introduction to Contemporary Mathematics I</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Russian and Kyrgyz</a:t>
            </a:r>
            <a:endParaRPr/>
          </a:p>
        </p:txBody>
      </p:sp>
      <p:sp>
        <p:nvSpPr>
          <p:cNvPr id="246" name="Google Shape;246;p33"/>
          <p:cNvSpPr txBox="1">
            <a:spLocks noGrp="1"/>
          </p:cNvSpPr>
          <p:nvPr>
            <p:ph type="body" idx="1"/>
          </p:nvPr>
        </p:nvSpPr>
        <p:spPr>
          <a:xfrm>
            <a:off x="611560" y="1484784"/>
            <a:ext cx="8229600" cy="4896544"/>
          </a:xfrm>
          <a:prstGeom prst="rect">
            <a:avLst/>
          </a:prstGeom>
          <a:noFill/>
          <a:ln>
            <a:noFill/>
          </a:ln>
        </p:spPr>
        <p:txBody>
          <a:bodyPr spcFirstLastPara="1" wrap="square" lIns="91425" tIns="45700" rIns="91425" bIns="45700" anchor="t" anchorCtr="0">
            <a:normAutofit fontScale="25000" lnSpcReduction="20000"/>
          </a:bodyPr>
          <a:lstStyle/>
          <a:p>
            <a:pPr marL="457200" lvl="0" indent="0" algn="l" rtl="0">
              <a:lnSpc>
                <a:spcPct val="100000"/>
              </a:lnSpc>
              <a:spcBef>
                <a:spcPts val="0"/>
              </a:spcBef>
              <a:spcAft>
                <a:spcPts val="0"/>
              </a:spcAft>
              <a:buNone/>
            </a:pPr>
            <a:r>
              <a:rPr lang="en-US" sz="8350" b="1" i="1"/>
              <a:t>Students should take 8 credits of Kyrgyz language and literature course:</a:t>
            </a:r>
            <a:endParaRPr sz="8350"/>
          </a:p>
          <a:p>
            <a:pPr marL="0" lvl="0" indent="0" algn="l" rtl="0">
              <a:lnSpc>
                <a:spcPct val="115000"/>
              </a:lnSpc>
              <a:spcBef>
                <a:spcPts val="0"/>
              </a:spcBef>
              <a:spcAft>
                <a:spcPts val="0"/>
              </a:spcAft>
              <a:buSzPct val="64670"/>
              <a:buNone/>
            </a:pPr>
            <a:r>
              <a:rPr lang="en-US" sz="8350">
                <a:solidFill>
                  <a:srgbClr val="F4680B"/>
                </a:solidFill>
                <a:latin typeface="Noto Sans Symbols"/>
                <a:ea typeface="Noto Sans Symbols"/>
                <a:cs typeface="Noto Sans Symbols"/>
                <a:sym typeface="Noto Sans Symbols"/>
              </a:rPr>
              <a:t>1.</a:t>
            </a:r>
            <a:r>
              <a:rPr lang="en-US" sz="8350">
                <a:solidFill>
                  <a:srgbClr val="55554A"/>
                </a:solidFill>
              </a:rPr>
              <a:t>Kyrgyz Language and Literature I – 4 cr. The course is usually </a:t>
            </a:r>
            <a:r>
              <a:rPr lang="en-US" sz="8350" i="1">
                <a:solidFill>
                  <a:srgbClr val="55554A"/>
                </a:solidFill>
              </a:rPr>
              <a:t>offered for Fall and lasts 2 months</a:t>
            </a:r>
            <a:endParaRPr sz="8350" i="1">
              <a:solidFill>
                <a:srgbClr val="55554A"/>
              </a:solidFill>
            </a:endParaRPr>
          </a:p>
          <a:p>
            <a:pPr marL="0" lvl="0" indent="0" algn="l" rtl="0">
              <a:lnSpc>
                <a:spcPct val="115000"/>
              </a:lnSpc>
              <a:spcBef>
                <a:spcPts val="0"/>
              </a:spcBef>
              <a:spcAft>
                <a:spcPts val="0"/>
              </a:spcAft>
              <a:buSzPct val="64670"/>
              <a:buNone/>
            </a:pPr>
            <a:r>
              <a:rPr lang="en-US" sz="8350">
                <a:solidFill>
                  <a:srgbClr val="F4680B"/>
                </a:solidFill>
                <a:latin typeface="Noto Sans Symbols"/>
                <a:ea typeface="Noto Sans Symbols"/>
                <a:cs typeface="Noto Sans Symbols"/>
                <a:sym typeface="Noto Sans Symbols"/>
              </a:rPr>
              <a:t>2.</a:t>
            </a:r>
            <a:r>
              <a:rPr lang="en-US" sz="8350">
                <a:solidFill>
                  <a:srgbClr val="55554A"/>
                </a:solidFill>
              </a:rPr>
              <a:t>Kyrgyz Language and Literature II – 4 cr. The </a:t>
            </a:r>
            <a:r>
              <a:rPr lang="en-US" sz="8350" i="1">
                <a:solidFill>
                  <a:srgbClr val="55554A"/>
                </a:solidFill>
              </a:rPr>
              <a:t>course is usually offered for Spring semester and lasts 2 months</a:t>
            </a:r>
            <a:endParaRPr sz="8350" i="1">
              <a:solidFill>
                <a:srgbClr val="55554A"/>
              </a:solidFill>
            </a:endParaRPr>
          </a:p>
          <a:p>
            <a:pPr marL="0" lvl="0" indent="0" algn="l" rtl="0">
              <a:lnSpc>
                <a:spcPct val="115000"/>
              </a:lnSpc>
              <a:spcBef>
                <a:spcPts val="500"/>
              </a:spcBef>
              <a:spcAft>
                <a:spcPts val="0"/>
              </a:spcAft>
              <a:buSzPct val="64670"/>
              <a:buNone/>
            </a:pPr>
            <a:r>
              <a:rPr lang="en-US" sz="8350">
                <a:solidFill>
                  <a:srgbClr val="55554A"/>
                </a:solidFill>
              </a:rPr>
              <a:t> </a:t>
            </a:r>
            <a:r>
              <a:rPr lang="en-US" sz="8350" b="1">
                <a:solidFill>
                  <a:srgbClr val="55554A"/>
                </a:solidFill>
              </a:rPr>
              <a:t>AND</a:t>
            </a:r>
            <a:r>
              <a:rPr lang="en-US" sz="8350">
                <a:solidFill>
                  <a:srgbClr val="55554A"/>
                </a:solidFill>
              </a:rPr>
              <a:t> </a:t>
            </a:r>
            <a:r>
              <a:rPr lang="en-US" sz="8350" b="1" i="1">
                <a:solidFill>
                  <a:srgbClr val="55554A"/>
                </a:solidFill>
              </a:rPr>
              <a:t>4 credits of Russian Language course</a:t>
            </a:r>
            <a:r>
              <a:rPr lang="en-US" sz="8350">
                <a:solidFill>
                  <a:srgbClr val="55554A"/>
                </a:solidFill>
              </a:rPr>
              <a:t>:</a:t>
            </a:r>
            <a:endParaRPr sz="8350">
              <a:solidFill>
                <a:srgbClr val="55554A"/>
              </a:solidFill>
            </a:endParaRPr>
          </a:p>
          <a:p>
            <a:pPr marL="0" lvl="0" indent="0" algn="l" rtl="0">
              <a:lnSpc>
                <a:spcPct val="115000"/>
              </a:lnSpc>
              <a:spcBef>
                <a:spcPts val="500"/>
              </a:spcBef>
              <a:spcAft>
                <a:spcPts val="0"/>
              </a:spcAft>
              <a:buSzPct val="64670"/>
              <a:buNone/>
            </a:pPr>
            <a:r>
              <a:rPr lang="en-US" sz="8350">
                <a:solidFill>
                  <a:srgbClr val="55554A"/>
                </a:solidFill>
              </a:rPr>
              <a:t>1. Russian language I – 2 cr. course The course is usually </a:t>
            </a:r>
            <a:r>
              <a:rPr lang="en-US" sz="8350" i="1">
                <a:solidFill>
                  <a:srgbClr val="55554A"/>
                </a:solidFill>
              </a:rPr>
              <a:t>offered for Fall and lasts 5 weeks</a:t>
            </a:r>
            <a:endParaRPr sz="8350" i="1">
              <a:solidFill>
                <a:srgbClr val="55554A"/>
              </a:solidFill>
            </a:endParaRPr>
          </a:p>
          <a:p>
            <a:pPr marL="0" lvl="0" indent="0" algn="l" rtl="0">
              <a:lnSpc>
                <a:spcPct val="115000"/>
              </a:lnSpc>
              <a:spcBef>
                <a:spcPts val="500"/>
              </a:spcBef>
              <a:spcAft>
                <a:spcPts val="0"/>
              </a:spcAft>
              <a:buSzPct val="64670"/>
              <a:buNone/>
            </a:pPr>
            <a:r>
              <a:rPr lang="en-US" sz="8350">
                <a:solidFill>
                  <a:srgbClr val="55554A"/>
                </a:solidFill>
              </a:rPr>
              <a:t>2. Russian language II – 2 cr. The course is usually </a:t>
            </a:r>
            <a:r>
              <a:rPr lang="en-US" sz="8350" i="1">
                <a:solidFill>
                  <a:srgbClr val="55554A"/>
                </a:solidFill>
              </a:rPr>
              <a:t>offered for Spring and lasts 5 weeks</a:t>
            </a:r>
            <a:endParaRPr sz="8350" i="1">
              <a:solidFill>
                <a:srgbClr val="55554A"/>
              </a:solidFill>
            </a:endParaRPr>
          </a:p>
          <a:p>
            <a:pPr marL="0" lvl="0" indent="0" algn="l" rtl="0">
              <a:lnSpc>
                <a:spcPct val="100000"/>
              </a:lnSpc>
              <a:spcBef>
                <a:spcPts val="480"/>
              </a:spcBef>
              <a:spcAft>
                <a:spcPts val="0"/>
              </a:spcAft>
              <a:buSzPts val="450"/>
              <a:buNone/>
            </a:pPr>
            <a:endParaRPr sz="8350"/>
          </a:p>
          <a:p>
            <a:pPr marL="0" lvl="0" indent="0" algn="l" rtl="0">
              <a:lnSpc>
                <a:spcPct val="100000"/>
              </a:lnSpc>
              <a:spcBef>
                <a:spcPts val="480"/>
              </a:spcBef>
              <a:spcAft>
                <a:spcPts val="0"/>
              </a:spcAft>
              <a:buSzPts val="450"/>
              <a:buNone/>
            </a:pPr>
            <a:r>
              <a:rPr lang="en-US" sz="8350" b="1" i="1">
                <a:solidFill>
                  <a:srgbClr val="FF0000"/>
                </a:solidFill>
              </a:rPr>
              <a:t>Note: You need to pay attention to the starting date of language courses</a:t>
            </a:r>
            <a:endParaRPr sz="8350"/>
          </a:p>
          <a:p>
            <a:pPr marL="342900" lvl="0" indent="-228600" algn="l" rtl="0">
              <a:lnSpc>
                <a:spcPct val="100000"/>
              </a:lnSpc>
              <a:spcBef>
                <a:spcPts val="480"/>
              </a:spcBef>
              <a:spcAft>
                <a:spcPts val="0"/>
              </a:spcAft>
              <a:buSzPct val="75000"/>
              <a:buNone/>
            </a:pPr>
            <a:endParaRPr/>
          </a:p>
          <a:p>
            <a:pPr marL="342900" lvl="0" indent="-228600" algn="l" rtl="0">
              <a:lnSpc>
                <a:spcPct val="100000"/>
              </a:lnSpc>
              <a:spcBef>
                <a:spcPts val="480"/>
              </a:spcBef>
              <a:spcAft>
                <a:spcPts val="0"/>
              </a:spcAft>
              <a:buSzPct val="75000"/>
              <a:buNone/>
            </a:pPr>
            <a:endParaRPr/>
          </a:p>
          <a:p>
            <a:pPr marL="0" lvl="0" indent="0" algn="l" rtl="0">
              <a:lnSpc>
                <a:spcPct val="100000"/>
              </a:lnSpc>
              <a:spcBef>
                <a:spcPts val="480"/>
              </a:spcBef>
              <a:spcAft>
                <a:spcPts val="0"/>
              </a:spcAft>
              <a:buSzPct val="75000"/>
              <a:buNone/>
            </a:pPr>
            <a:endParaRPr/>
          </a:p>
          <a:p>
            <a:pPr marL="342900" lvl="0" indent="-228600" algn="l" rtl="0">
              <a:lnSpc>
                <a:spcPct val="100000"/>
              </a:lnSpc>
              <a:spcBef>
                <a:spcPts val="480"/>
              </a:spcBef>
              <a:spcAft>
                <a:spcPts val="0"/>
              </a:spcAft>
              <a:buSzPct val="75000"/>
              <a:buNone/>
            </a:pPr>
            <a:endParaRPr/>
          </a:p>
          <a:p>
            <a:pPr marL="342900" lvl="0" indent="-228600" algn="l" rtl="0">
              <a:lnSpc>
                <a:spcPct val="100000"/>
              </a:lnSpc>
              <a:spcBef>
                <a:spcPts val="480"/>
              </a:spcBef>
              <a:spcAft>
                <a:spcPts val="0"/>
              </a:spcAft>
              <a:buSzPct val="75000"/>
              <a:buNone/>
            </a:pPr>
            <a:endParaRPr/>
          </a:p>
          <a:p>
            <a:pPr marL="342900" lvl="0" indent="-228600" algn="l" rtl="0">
              <a:lnSpc>
                <a:spcPct val="100000"/>
              </a:lnSpc>
              <a:spcBef>
                <a:spcPts val="480"/>
              </a:spcBef>
              <a:spcAft>
                <a:spcPts val="0"/>
              </a:spcAft>
              <a:buSzPct val="75000"/>
              <a:buNone/>
            </a:pPr>
            <a:endParaRPr/>
          </a:p>
          <a:p>
            <a:pPr marL="0" lvl="0" indent="0" algn="l" rtl="0">
              <a:lnSpc>
                <a:spcPct val="100000"/>
              </a:lnSpc>
              <a:spcBef>
                <a:spcPts val="480"/>
              </a:spcBef>
              <a:spcAft>
                <a:spcPts val="0"/>
              </a:spcAft>
              <a:buSzPct val="75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Registration schedule</a:t>
            </a:r>
            <a:endParaRPr/>
          </a:p>
        </p:txBody>
      </p:sp>
      <p:sp>
        <p:nvSpPr>
          <p:cNvPr id="138" name="Google Shape;138;p16"/>
          <p:cNvSpPr txBox="1">
            <a:spLocks noGrp="1"/>
          </p:cNvSpPr>
          <p:nvPr>
            <p:ph type="body" idx="1"/>
          </p:nvPr>
        </p:nvSpPr>
        <p:spPr>
          <a:xfrm>
            <a:off x="1167125" y="1934300"/>
            <a:ext cx="6738000" cy="3525000"/>
          </a:xfrm>
          <a:prstGeom prst="rect">
            <a:avLst/>
          </a:prstGeom>
          <a:noFill/>
          <a:ln>
            <a:noFill/>
          </a:ln>
        </p:spPr>
        <p:txBody>
          <a:bodyPr spcFirstLastPara="1" wrap="square" lIns="91425" tIns="45700" rIns="91425" bIns="45700" anchor="t" anchorCtr="0">
            <a:normAutofit lnSpcReduction="10000"/>
          </a:bodyPr>
          <a:lstStyle/>
          <a:p>
            <a:pPr marL="342900" lvl="0" indent="-334327" algn="l" rtl="0">
              <a:lnSpc>
                <a:spcPct val="100000"/>
              </a:lnSpc>
              <a:spcBef>
                <a:spcPts val="0"/>
              </a:spcBef>
              <a:spcAft>
                <a:spcPts val="0"/>
              </a:spcAft>
              <a:buSzPct val="75000"/>
              <a:buChar char="❖"/>
            </a:pPr>
            <a:r>
              <a:rPr lang="en-US" b="1"/>
              <a:t>Registration Period: April 25</a:t>
            </a:r>
            <a:r>
              <a:rPr lang="en-US" b="1" baseline="30000"/>
              <a:t>th</a:t>
            </a:r>
            <a:r>
              <a:rPr lang="en-US" b="1"/>
              <a:t> – May 10</a:t>
            </a:r>
            <a:r>
              <a:rPr lang="en-US" b="1" baseline="30000"/>
              <a:t>th</a:t>
            </a:r>
            <a:r>
              <a:rPr lang="en-US" b="1"/>
              <a:t> </a:t>
            </a:r>
            <a:endParaRPr/>
          </a:p>
          <a:p>
            <a:pPr marL="0" lvl="0" indent="0" algn="l" rtl="0">
              <a:lnSpc>
                <a:spcPct val="100000"/>
              </a:lnSpc>
              <a:spcBef>
                <a:spcPts val="480"/>
              </a:spcBef>
              <a:spcAft>
                <a:spcPts val="0"/>
              </a:spcAft>
              <a:buSzPct val="56250"/>
              <a:buNone/>
            </a:pPr>
            <a:endParaRPr b="1"/>
          </a:p>
          <a:p>
            <a:pPr marL="342900" lvl="0" indent="-334327" algn="l" rtl="0">
              <a:lnSpc>
                <a:spcPct val="100000"/>
              </a:lnSpc>
              <a:spcBef>
                <a:spcPts val="480"/>
              </a:spcBef>
              <a:spcAft>
                <a:spcPts val="0"/>
              </a:spcAft>
              <a:buSzPct val="75000"/>
              <a:buChar char="❖"/>
            </a:pPr>
            <a:r>
              <a:rPr lang="en-US" b="1"/>
              <a:t>Add/Drop Period: September 5th – September 12</a:t>
            </a:r>
            <a:r>
              <a:rPr lang="en-US" b="1" baseline="30000"/>
              <a:t>th</a:t>
            </a:r>
            <a:r>
              <a:rPr lang="en-US" b="1"/>
              <a:t>  2022</a:t>
            </a:r>
            <a:endParaRPr/>
          </a:p>
          <a:p>
            <a:pPr marL="342900" lvl="0" indent="-228600" algn="l" rtl="0">
              <a:lnSpc>
                <a:spcPct val="100000"/>
              </a:lnSpc>
              <a:spcBef>
                <a:spcPts val="480"/>
              </a:spcBef>
              <a:spcAft>
                <a:spcPts val="0"/>
              </a:spcAft>
              <a:buSzPct val="75000"/>
              <a:buNone/>
            </a:pPr>
            <a:endParaRPr b="1"/>
          </a:p>
          <a:p>
            <a:pPr marL="342900" lvl="0" indent="-307895" algn="l" rtl="0">
              <a:lnSpc>
                <a:spcPct val="100000"/>
              </a:lnSpc>
              <a:spcBef>
                <a:spcPts val="480"/>
              </a:spcBef>
              <a:spcAft>
                <a:spcPts val="0"/>
              </a:spcAft>
              <a:buClr>
                <a:srgbClr val="FF0000"/>
              </a:buClr>
              <a:buSzPct val="56250"/>
              <a:buChar char="❖"/>
            </a:pPr>
            <a:r>
              <a:rPr lang="en-US" b="1">
                <a:solidFill>
                  <a:srgbClr val="FF0000"/>
                </a:solidFill>
              </a:rPr>
              <a:t>Important!!!</a:t>
            </a:r>
            <a:endParaRPr/>
          </a:p>
          <a:p>
            <a:pPr marL="457200" lvl="0" indent="0" algn="l" rtl="0">
              <a:lnSpc>
                <a:spcPct val="100000"/>
              </a:lnSpc>
              <a:spcBef>
                <a:spcPts val="480"/>
              </a:spcBef>
              <a:spcAft>
                <a:spcPts val="0"/>
              </a:spcAft>
              <a:buNone/>
            </a:pPr>
            <a:endParaRPr/>
          </a:p>
          <a:p>
            <a:pPr marL="342900" lvl="0" indent="-307895" algn="l" rtl="0">
              <a:lnSpc>
                <a:spcPct val="100000"/>
              </a:lnSpc>
              <a:spcBef>
                <a:spcPts val="480"/>
              </a:spcBef>
              <a:spcAft>
                <a:spcPts val="0"/>
              </a:spcAft>
              <a:buClr>
                <a:srgbClr val="FF0000"/>
              </a:buClr>
              <a:buSzPct val="56250"/>
              <a:buChar char="❖"/>
            </a:pPr>
            <a:r>
              <a:rPr lang="en-US" b="1">
                <a:solidFill>
                  <a:srgbClr val="FF0000"/>
                </a:solidFill>
              </a:rPr>
              <a:t>During the add/drop period, it is mandatory to attend the classes!</a:t>
            </a:r>
            <a:endParaRPr b="1">
              <a:solidFill>
                <a:srgbClr val="FF0000"/>
              </a:solidFill>
            </a:endParaRPr>
          </a:p>
          <a:p>
            <a:pPr marL="742950" lvl="1" indent="-177800" algn="l" rtl="0">
              <a:lnSpc>
                <a:spcPct val="100000"/>
              </a:lnSpc>
              <a:spcBef>
                <a:spcPts val="400"/>
              </a:spcBef>
              <a:spcAft>
                <a:spcPts val="0"/>
              </a:spcAft>
              <a:buSzPct val="85000"/>
              <a:buNone/>
            </a:pPr>
            <a:endParaRPr/>
          </a:p>
          <a:p>
            <a:pPr marL="342900" lvl="0" indent="-228600" algn="l" rtl="0">
              <a:lnSpc>
                <a:spcPct val="100000"/>
              </a:lnSpc>
              <a:spcBef>
                <a:spcPts val="480"/>
              </a:spcBef>
              <a:spcAft>
                <a:spcPts val="0"/>
              </a:spcAft>
              <a:buSzPct val="75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a:solidFill>
                  <a:srgbClr val="FFFFFF"/>
                </a:solidFill>
              </a:rPr>
              <a:t>Kyrgyz Placement Exam</a:t>
            </a:r>
            <a:endParaRPr/>
          </a:p>
        </p:txBody>
      </p:sp>
      <p:sp>
        <p:nvSpPr>
          <p:cNvPr id="253" name="Google Shape;253;p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314325" algn="l" rtl="0">
              <a:lnSpc>
                <a:spcPct val="115000"/>
              </a:lnSpc>
              <a:spcBef>
                <a:spcPts val="400"/>
              </a:spcBef>
              <a:spcAft>
                <a:spcPts val="0"/>
              </a:spcAft>
              <a:buSzPts val="1350"/>
              <a:buChar char="❖"/>
            </a:pPr>
            <a:r>
              <a:rPr lang="en-US" sz="1400">
                <a:solidFill>
                  <a:srgbClr val="F4680B"/>
                </a:solidFill>
                <a:latin typeface="Noto Sans Symbols"/>
                <a:ea typeface="Noto Sans Symbols"/>
                <a:cs typeface="Noto Sans Symbols"/>
                <a:sym typeface="Noto Sans Symbols"/>
              </a:rPr>
              <a:t>🙡</a:t>
            </a:r>
            <a:r>
              <a:rPr lang="en-US">
                <a:solidFill>
                  <a:srgbClr val="55554A"/>
                </a:solidFill>
              </a:rPr>
              <a:t>It is a paper based test to determine the Kyrgyz language proficiency of local freshmen students</a:t>
            </a:r>
            <a:endParaRPr>
              <a:solidFill>
                <a:srgbClr val="55554A"/>
              </a:solidFill>
            </a:endParaRPr>
          </a:p>
          <a:p>
            <a:pPr marL="457200" lvl="0" indent="0" algn="l" rtl="0">
              <a:lnSpc>
                <a:spcPct val="115000"/>
              </a:lnSpc>
              <a:spcBef>
                <a:spcPts val="400"/>
              </a:spcBef>
              <a:spcAft>
                <a:spcPts val="0"/>
              </a:spcAft>
              <a:buSzPts val="1350"/>
              <a:buNone/>
            </a:pPr>
            <a:r>
              <a:rPr lang="en-US" sz="1400">
                <a:solidFill>
                  <a:srgbClr val="F4680B"/>
                </a:solidFill>
                <a:latin typeface="Noto Sans Symbols"/>
                <a:ea typeface="Noto Sans Symbols"/>
                <a:cs typeface="Noto Sans Symbols"/>
                <a:sym typeface="Noto Sans Symbols"/>
              </a:rPr>
              <a:t>🙡</a:t>
            </a:r>
            <a:r>
              <a:rPr lang="en-US">
                <a:solidFill>
                  <a:srgbClr val="55554A"/>
                </a:solidFill>
              </a:rPr>
              <a:t> </a:t>
            </a:r>
            <a:endParaRPr>
              <a:solidFill>
                <a:srgbClr val="55554A"/>
              </a:solidFill>
            </a:endParaRPr>
          </a:p>
          <a:p>
            <a:pPr marL="457200" lvl="0" indent="-314325" algn="l" rtl="0">
              <a:lnSpc>
                <a:spcPct val="115000"/>
              </a:lnSpc>
              <a:spcBef>
                <a:spcPts val="400"/>
              </a:spcBef>
              <a:spcAft>
                <a:spcPts val="0"/>
              </a:spcAft>
              <a:buSzPts val="1350"/>
              <a:buChar char="❖"/>
            </a:pPr>
            <a:r>
              <a:rPr lang="en-US" sz="1400">
                <a:solidFill>
                  <a:srgbClr val="F4680B"/>
                </a:solidFill>
                <a:latin typeface="Noto Sans Symbols"/>
                <a:ea typeface="Noto Sans Symbols"/>
                <a:cs typeface="Noto Sans Symbols"/>
                <a:sym typeface="Noto Sans Symbols"/>
              </a:rPr>
              <a:t>🙡</a:t>
            </a:r>
            <a:r>
              <a:rPr lang="en-US">
                <a:solidFill>
                  <a:srgbClr val="55554A"/>
                </a:solidFill>
              </a:rPr>
              <a:t>It is scheduled for August 25, 2021 from  14.30 to 15.30</a:t>
            </a:r>
            <a:endParaRPr>
              <a:solidFill>
                <a:srgbClr val="55554A"/>
              </a:solidFill>
            </a:endParaRPr>
          </a:p>
          <a:p>
            <a:pPr marL="457200" lvl="0" indent="0" algn="l" rtl="0">
              <a:lnSpc>
                <a:spcPct val="115000"/>
              </a:lnSpc>
              <a:spcBef>
                <a:spcPts val="400"/>
              </a:spcBef>
              <a:spcAft>
                <a:spcPts val="0"/>
              </a:spcAft>
              <a:buSzPts val="1350"/>
              <a:buNone/>
            </a:pPr>
            <a:endParaRPr sz="1400">
              <a:solidFill>
                <a:srgbClr val="F4680B"/>
              </a:solidFill>
              <a:latin typeface="Noto Sans Symbols"/>
              <a:ea typeface="Noto Sans Symbols"/>
              <a:cs typeface="Noto Sans Symbols"/>
              <a:sym typeface="Noto Sans Symbols"/>
            </a:endParaRPr>
          </a:p>
          <a:p>
            <a:pPr marL="457200" lvl="0" indent="-314325" algn="l" rtl="0">
              <a:lnSpc>
                <a:spcPct val="115000"/>
              </a:lnSpc>
              <a:spcBef>
                <a:spcPts val="400"/>
              </a:spcBef>
              <a:spcAft>
                <a:spcPts val="0"/>
              </a:spcAft>
              <a:buSzPts val="1350"/>
              <a:buChar char="❖"/>
            </a:pPr>
            <a:r>
              <a:rPr lang="en-US" sz="1400">
                <a:solidFill>
                  <a:srgbClr val="F4680B"/>
                </a:solidFill>
                <a:latin typeface="Noto Sans Symbols"/>
                <a:ea typeface="Noto Sans Symbols"/>
                <a:cs typeface="Noto Sans Symbols"/>
                <a:sym typeface="Noto Sans Symbols"/>
              </a:rPr>
              <a:t>🙡</a:t>
            </a:r>
            <a:r>
              <a:rPr lang="en-US">
                <a:solidFill>
                  <a:srgbClr val="55554A"/>
                </a:solidFill>
              </a:rPr>
              <a:t>This test is only for our domestic students, international students will take Kyrgyz Language and Literature for Foreign Students</a:t>
            </a:r>
            <a:endParaRPr>
              <a:solidFill>
                <a:srgbClr val="55554A"/>
              </a:solidFill>
            </a:endParaRPr>
          </a:p>
          <a:p>
            <a:pPr marL="457200" lvl="0" indent="0" algn="l" rtl="0">
              <a:lnSpc>
                <a:spcPct val="100000"/>
              </a:lnSpc>
              <a:spcBef>
                <a:spcPts val="360"/>
              </a:spcBef>
              <a:spcAft>
                <a:spcPts val="0"/>
              </a:spcAft>
              <a:buSzPts val="135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latin typeface="Bodoni"/>
                <a:ea typeface="Bodoni"/>
                <a:cs typeface="Bodoni"/>
                <a:sym typeface="Bodoni"/>
              </a:rPr>
              <a:t>Foreign Languages </a:t>
            </a:r>
            <a:endParaRPr>
              <a:latin typeface="Times New Roman"/>
              <a:ea typeface="Times New Roman"/>
              <a:cs typeface="Times New Roman"/>
              <a:sym typeface="Times New Roman"/>
            </a:endParaRPr>
          </a:p>
        </p:txBody>
      </p:sp>
      <p:sp>
        <p:nvSpPr>
          <p:cNvPr id="259" name="Google Shape;259;p35"/>
          <p:cNvSpPr txBox="1">
            <a:spLocks noGrp="1"/>
          </p:cNvSpPr>
          <p:nvPr>
            <p:ph type="body" idx="1"/>
          </p:nvPr>
        </p:nvSpPr>
        <p:spPr>
          <a:xfrm>
            <a:off x="457200" y="1700808"/>
            <a:ext cx="8229600" cy="468052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SzPct val="75000"/>
              <a:buChar char="❖"/>
            </a:pPr>
            <a:r>
              <a:rPr lang="en-US">
                <a:latin typeface="Libre Franklin"/>
                <a:ea typeface="Libre Franklin"/>
                <a:cs typeface="Libre Franklin"/>
                <a:sym typeface="Libre Franklin"/>
              </a:rPr>
              <a:t>Japanese </a:t>
            </a:r>
            <a:r>
              <a:rPr lang="en-US">
                <a:solidFill>
                  <a:srgbClr val="FF0000"/>
                </a:solidFill>
                <a:latin typeface="Libre Franklin"/>
                <a:ea typeface="Libre Franklin"/>
                <a:cs typeface="Libre Franklin"/>
                <a:sym typeface="Libre Franklin"/>
              </a:rPr>
              <a:t>(part I and II), </a:t>
            </a:r>
            <a:r>
              <a:rPr lang="en-US">
                <a:latin typeface="Libre Franklin"/>
                <a:ea typeface="Libre Franklin"/>
                <a:cs typeface="Libre Franklin"/>
                <a:sym typeface="Libre Franklin"/>
              </a:rPr>
              <a:t>Korean </a:t>
            </a:r>
            <a:r>
              <a:rPr lang="en-US">
                <a:solidFill>
                  <a:srgbClr val="FF0000"/>
                </a:solidFill>
                <a:latin typeface="Libre Franklin"/>
                <a:ea typeface="Libre Franklin"/>
                <a:cs typeface="Libre Franklin"/>
                <a:sym typeface="Libre Franklin"/>
              </a:rPr>
              <a:t>(part I), </a:t>
            </a:r>
            <a:r>
              <a:rPr lang="en-US">
                <a:latin typeface="Libre Franklin"/>
                <a:ea typeface="Libre Franklin"/>
                <a:cs typeface="Libre Franklin"/>
                <a:sym typeface="Libre Franklin"/>
              </a:rPr>
              <a:t>Chinese </a:t>
            </a:r>
            <a:r>
              <a:rPr lang="en-US">
                <a:solidFill>
                  <a:srgbClr val="FF0000"/>
                </a:solidFill>
                <a:latin typeface="Libre Franklin"/>
                <a:ea typeface="Libre Franklin"/>
                <a:cs typeface="Libre Franklin"/>
                <a:sym typeface="Libre Franklin"/>
              </a:rPr>
              <a:t>(part I) </a:t>
            </a:r>
            <a:r>
              <a:rPr lang="en-US">
                <a:latin typeface="Libre Franklin"/>
                <a:ea typeface="Libre Franklin"/>
                <a:cs typeface="Libre Franklin"/>
                <a:sym typeface="Libre Franklin"/>
              </a:rPr>
              <a:t>are offered in FALL semester. In Spring semester students continue taking part II of the selected language. </a:t>
            </a:r>
            <a:endParaRPr/>
          </a:p>
          <a:p>
            <a:pPr marL="342900" lvl="0" indent="-272415" algn="l" rtl="0">
              <a:lnSpc>
                <a:spcPct val="100000"/>
              </a:lnSpc>
              <a:spcBef>
                <a:spcPts val="296"/>
              </a:spcBef>
              <a:spcAft>
                <a:spcPts val="0"/>
              </a:spcAft>
              <a:buSzPct val="75000"/>
              <a:buNone/>
            </a:pPr>
            <a:endParaRPr sz="1600">
              <a:latin typeface="Libre Franklin"/>
              <a:ea typeface="Libre Franklin"/>
              <a:cs typeface="Libre Franklin"/>
              <a:sym typeface="Libre Franklin"/>
            </a:endParaRPr>
          </a:p>
          <a:p>
            <a:pPr marL="342900" lvl="0" indent="-342900" algn="l" rtl="0">
              <a:lnSpc>
                <a:spcPct val="100000"/>
              </a:lnSpc>
              <a:spcBef>
                <a:spcPts val="444"/>
              </a:spcBef>
              <a:spcAft>
                <a:spcPts val="0"/>
              </a:spcAft>
              <a:buSzPct val="75000"/>
              <a:buChar char="❖"/>
            </a:pPr>
            <a:r>
              <a:rPr lang="en-US">
                <a:latin typeface="Libre Franklin"/>
                <a:ea typeface="Libre Franklin"/>
                <a:cs typeface="Libre Franklin"/>
                <a:sym typeface="Libre Franklin"/>
              </a:rPr>
              <a:t>German, French, and Spanish </a:t>
            </a:r>
            <a:r>
              <a:rPr lang="en-US">
                <a:solidFill>
                  <a:srgbClr val="FF0000"/>
                </a:solidFill>
                <a:latin typeface="Libre Franklin"/>
                <a:ea typeface="Libre Franklin"/>
                <a:cs typeface="Libre Franklin"/>
                <a:sym typeface="Libre Franklin"/>
              </a:rPr>
              <a:t>(part I, II, Advanced) </a:t>
            </a:r>
            <a:r>
              <a:rPr lang="en-US">
                <a:latin typeface="Libre Franklin"/>
                <a:ea typeface="Libre Franklin"/>
                <a:cs typeface="Libre Franklin"/>
                <a:sym typeface="Libre Franklin"/>
              </a:rPr>
              <a:t>are offered in Fall semester. In Spring semester students continue taking part II of the selected language. </a:t>
            </a:r>
            <a:endParaRPr/>
          </a:p>
          <a:p>
            <a:pPr marL="342900" lvl="0" indent="-272415" algn="l" rtl="0">
              <a:lnSpc>
                <a:spcPct val="100000"/>
              </a:lnSpc>
              <a:spcBef>
                <a:spcPts val="296"/>
              </a:spcBef>
              <a:spcAft>
                <a:spcPts val="0"/>
              </a:spcAft>
              <a:buSzPct val="75000"/>
              <a:buNone/>
            </a:pPr>
            <a:endParaRPr sz="1600">
              <a:latin typeface="Libre Franklin"/>
              <a:ea typeface="Libre Franklin"/>
              <a:cs typeface="Libre Franklin"/>
              <a:sym typeface="Libre Franklin"/>
            </a:endParaRPr>
          </a:p>
          <a:p>
            <a:pPr marL="342900" lvl="0" indent="-342900" algn="l" rtl="0">
              <a:lnSpc>
                <a:spcPct val="100000"/>
              </a:lnSpc>
              <a:spcBef>
                <a:spcPts val="444"/>
              </a:spcBef>
              <a:spcAft>
                <a:spcPts val="0"/>
              </a:spcAft>
              <a:buSzPct val="75000"/>
              <a:buChar char="❖"/>
            </a:pPr>
            <a:r>
              <a:rPr lang="en-US">
                <a:latin typeface="Libre Franklin"/>
                <a:ea typeface="Libre Franklin"/>
                <a:cs typeface="Libre Franklin"/>
                <a:sym typeface="Libre Franklin"/>
              </a:rPr>
              <a:t>If a student wants to take an Intermediate level course (as Part I), s/he must first take a test at European Studies department. </a:t>
            </a:r>
            <a:endParaRPr/>
          </a:p>
          <a:p>
            <a:pPr marL="342900" lvl="0" indent="-342900" algn="l" rtl="0">
              <a:lnSpc>
                <a:spcPct val="100000"/>
              </a:lnSpc>
              <a:spcBef>
                <a:spcPts val="444"/>
              </a:spcBef>
              <a:spcAft>
                <a:spcPts val="0"/>
              </a:spcAft>
              <a:buSzPct val="75000"/>
              <a:buChar char="❖"/>
            </a:pPr>
            <a:r>
              <a:rPr lang="en-US">
                <a:solidFill>
                  <a:srgbClr val="FF0000"/>
                </a:solidFill>
                <a:latin typeface="Times New Roman"/>
                <a:ea typeface="Times New Roman"/>
                <a:cs typeface="Times New Roman"/>
                <a:sym typeface="Times New Roman"/>
              </a:rPr>
              <a:t>(Only 6 cr. will cover HUM requirement) Starting from fall 2018 only 6 credits of foreign language counts as HUM</a:t>
            </a:r>
            <a:r>
              <a:rPr lang="en-US">
                <a:latin typeface="Times New Roman"/>
                <a:ea typeface="Times New Roman"/>
                <a:cs typeface="Times New Roman"/>
                <a:sym typeface="Times New Roman"/>
              </a:rPr>
              <a:t/>
            </a:r>
            <a:br>
              <a:rPr lang="en-US">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11111"/>
              <a:buFont typeface="Bodoni"/>
              <a:buNone/>
            </a:pPr>
            <a:r>
              <a:rPr lang="en-US"/>
              <a:t>Foreign Language Course Policy</a:t>
            </a:r>
            <a:endParaRPr/>
          </a:p>
        </p:txBody>
      </p:sp>
      <p:sp>
        <p:nvSpPr>
          <p:cNvPr id="265" name="Google Shape;265;p36"/>
          <p:cNvSpPr txBox="1">
            <a:spLocks noGrp="1"/>
          </p:cNvSpPr>
          <p:nvPr>
            <p:ph type="body" idx="1"/>
          </p:nvPr>
        </p:nvSpPr>
        <p:spPr>
          <a:xfrm>
            <a:off x="1187624" y="2132855"/>
            <a:ext cx="6624736" cy="3312369"/>
          </a:xfrm>
          <a:prstGeom prst="rect">
            <a:avLst/>
          </a:prstGeom>
          <a:noFill/>
          <a:ln>
            <a:noFill/>
          </a:ln>
        </p:spPr>
        <p:txBody>
          <a:bodyPr spcFirstLastPara="1" wrap="square" lIns="91425" tIns="45700" rIns="91425" bIns="45700" anchor="t" anchorCtr="0">
            <a:normAutofit fontScale="77500" lnSpcReduction="10000"/>
          </a:bodyPr>
          <a:lstStyle/>
          <a:p>
            <a:pPr marL="342900" lvl="0" indent="-317182" algn="l" rtl="0">
              <a:lnSpc>
                <a:spcPct val="100000"/>
              </a:lnSpc>
              <a:spcBef>
                <a:spcPts val="0"/>
              </a:spcBef>
              <a:spcAft>
                <a:spcPts val="0"/>
              </a:spcAft>
              <a:buSzPct val="75000"/>
              <a:buChar char="●"/>
            </a:pPr>
            <a:r>
              <a:rPr lang="en-US"/>
              <a:t>AUCA policy states that if a student earns (6) credits for one (Fall) semester of a language but does not take (6) credits of the same language the second (Spring) semester in that academic year, the grade and </a:t>
            </a:r>
            <a:r>
              <a:rPr lang="en-US" u="sng"/>
              <a:t>6 credits will be removed from the student’s transcript</a:t>
            </a:r>
            <a:r>
              <a:rPr lang="en-US"/>
              <a:t>.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342900" lvl="0" indent="-317182" algn="l" rtl="0">
              <a:lnSpc>
                <a:spcPct val="100000"/>
              </a:lnSpc>
              <a:spcBef>
                <a:spcPts val="480"/>
              </a:spcBef>
              <a:spcAft>
                <a:spcPts val="0"/>
              </a:spcAft>
              <a:buSzPct val="75000"/>
              <a:buChar char="●"/>
            </a:pPr>
            <a:r>
              <a:rPr lang="en-US"/>
              <a:t>A student will loose: </a:t>
            </a:r>
            <a:r>
              <a:rPr lang="en-US">
                <a:solidFill>
                  <a:srgbClr val="FF0000"/>
                </a:solidFill>
              </a:rPr>
              <a:t>CREDITS, TIME,MONEY</a:t>
            </a:r>
            <a:endParaRPr/>
          </a:p>
          <a:p>
            <a:pPr marL="0" lvl="0" indent="0" algn="l" rtl="0">
              <a:lnSpc>
                <a:spcPct val="100000"/>
              </a:lnSpc>
              <a:spcBef>
                <a:spcPts val="480"/>
              </a:spcBef>
              <a:spcAft>
                <a:spcPts val="0"/>
              </a:spcAft>
              <a:buSzPct val="75000"/>
              <a:buNone/>
            </a:pPr>
            <a:endParaRPr/>
          </a:p>
          <a:p>
            <a:pPr marL="342900" lvl="0" indent="-228600" algn="l" rtl="0">
              <a:lnSpc>
                <a:spcPct val="100000"/>
              </a:lnSpc>
              <a:spcBef>
                <a:spcPts val="480"/>
              </a:spcBef>
              <a:spcAft>
                <a:spcPts val="0"/>
              </a:spcAft>
              <a:buSzPct val="75000"/>
              <a:buNone/>
            </a:pPr>
            <a:endParaRPr/>
          </a:p>
          <a:p>
            <a:pPr marL="0" lvl="0" indent="0" algn="l" rtl="0">
              <a:lnSpc>
                <a:spcPct val="100000"/>
              </a:lnSpc>
              <a:spcBef>
                <a:spcPts val="480"/>
              </a:spcBef>
              <a:spcAft>
                <a:spcPts val="0"/>
              </a:spcAft>
              <a:buSzPct val="75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Bard College Diploma</a:t>
            </a:r>
            <a:endParaRPr/>
          </a:p>
        </p:txBody>
      </p:sp>
      <p:sp>
        <p:nvSpPr>
          <p:cNvPr id="271" name="Google Shape;271;p37"/>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SzPts val="1800"/>
              <a:buChar char="❖"/>
            </a:pPr>
            <a:r>
              <a:rPr lang="en-US"/>
              <a:t>Most majors earn a Bard College diploma upon graduation.</a:t>
            </a:r>
            <a:endParaRPr/>
          </a:p>
          <a:p>
            <a:pPr marL="342900" lvl="0" indent="-342900" algn="l" rtl="0">
              <a:lnSpc>
                <a:spcPct val="100000"/>
              </a:lnSpc>
              <a:spcBef>
                <a:spcPts val="480"/>
              </a:spcBef>
              <a:spcAft>
                <a:spcPts val="0"/>
              </a:spcAft>
              <a:buSzPts val="1800"/>
              <a:buChar char="❖"/>
            </a:pPr>
            <a:r>
              <a:rPr lang="en-US"/>
              <a:t>BA &amp; IBL majors must earn additional credits for BARD certificate:</a:t>
            </a:r>
            <a:endParaRPr/>
          </a:p>
          <a:p>
            <a:pPr marL="742950" lvl="1" indent="-285750" algn="l" rtl="0">
              <a:lnSpc>
                <a:spcPct val="100000"/>
              </a:lnSpc>
              <a:spcBef>
                <a:spcPts val="400"/>
              </a:spcBef>
              <a:spcAft>
                <a:spcPts val="0"/>
              </a:spcAft>
              <a:buSzPts val="1700"/>
              <a:buChar char="➢"/>
            </a:pPr>
            <a:r>
              <a:rPr lang="en-US"/>
              <a:t>12 credits Social Science</a:t>
            </a:r>
            <a:endParaRPr/>
          </a:p>
          <a:p>
            <a:pPr marL="742950" lvl="1" indent="-285750" algn="l" rtl="0">
              <a:lnSpc>
                <a:spcPct val="100000"/>
              </a:lnSpc>
              <a:spcBef>
                <a:spcPts val="400"/>
              </a:spcBef>
              <a:spcAft>
                <a:spcPts val="0"/>
              </a:spcAft>
              <a:buSzPts val="1700"/>
              <a:buChar char="➢"/>
            </a:pPr>
            <a:r>
              <a:rPr lang="en-US"/>
              <a:t>12 credits Art</a:t>
            </a:r>
            <a:endParaRPr/>
          </a:p>
          <a:p>
            <a:pPr marL="742950" lvl="1" indent="-285750" algn="l" rtl="0">
              <a:lnSpc>
                <a:spcPct val="100000"/>
              </a:lnSpc>
              <a:spcBef>
                <a:spcPts val="400"/>
              </a:spcBef>
              <a:spcAft>
                <a:spcPts val="0"/>
              </a:spcAft>
              <a:buSzPts val="1700"/>
              <a:buChar char="➢"/>
            </a:pPr>
            <a:r>
              <a:rPr lang="en-US"/>
              <a:t>12 credits Math courses </a:t>
            </a:r>
            <a:endParaRPr/>
          </a:p>
          <a:p>
            <a:pPr marL="742950" lvl="1" indent="-285750" algn="l" rtl="0">
              <a:lnSpc>
                <a:spcPct val="100000"/>
              </a:lnSpc>
              <a:spcBef>
                <a:spcPts val="400"/>
              </a:spcBef>
              <a:spcAft>
                <a:spcPts val="0"/>
              </a:spcAft>
              <a:buSzPts val="1700"/>
              <a:buChar char="➢"/>
            </a:pPr>
            <a:r>
              <a:rPr lang="en-US"/>
              <a:t>12 credits Humanities courses</a:t>
            </a:r>
            <a:endParaRPr/>
          </a:p>
          <a:p>
            <a:pPr marL="342900" lvl="0" indent="-342900" algn="l" rtl="0">
              <a:lnSpc>
                <a:spcPct val="100000"/>
              </a:lnSpc>
              <a:spcBef>
                <a:spcPts val="480"/>
              </a:spcBef>
              <a:spcAft>
                <a:spcPts val="0"/>
              </a:spcAft>
              <a:buSzPts val="1800"/>
              <a:buChar char="❖"/>
            </a:pPr>
            <a:r>
              <a:rPr lang="en-US"/>
              <a:t>IBL students might have an opportunity to receive BARD College diploma majoring in Human Rights. For detailed information please contact the head of the IBL program Elida Nogoibaeva. </a:t>
            </a:r>
            <a:endParaRPr/>
          </a:p>
          <a:p>
            <a:pPr marL="342900" lvl="0" indent="-228600" algn="l" rtl="0">
              <a:lnSpc>
                <a:spcPct val="100000"/>
              </a:lnSpc>
              <a:spcBef>
                <a:spcPts val="480"/>
              </a:spcBef>
              <a:spcAft>
                <a:spcPts val="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Sport class</a:t>
            </a:r>
            <a:endParaRPr/>
          </a:p>
        </p:txBody>
      </p:sp>
      <p:sp>
        <p:nvSpPr>
          <p:cNvPr id="277" name="Google Shape;277;p38"/>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fontScale="85000" lnSpcReduction="20000"/>
          </a:bodyPr>
          <a:lstStyle/>
          <a:p>
            <a:pPr marL="342900" lvl="0" indent="-334327" algn="l" rtl="0">
              <a:lnSpc>
                <a:spcPct val="100000"/>
              </a:lnSpc>
              <a:spcBef>
                <a:spcPts val="0"/>
              </a:spcBef>
              <a:spcAft>
                <a:spcPts val="0"/>
              </a:spcAft>
              <a:buSzPct val="75000"/>
              <a:buFont typeface="Arial"/>
              <a:buChar char="•"/>
            </a:pPr>
            <a:r>
              <a:rPr lang="en-US">
                <a:latin typeface="Libre Franklin"/>
                <a:ea typeface="Libre Franklin"/>
                <a:cs typeface="Libre Franklin"/>
                <a:sym typeface="Libre Franklin"/>
              </a:rPr>
              <a:t>400 hours required for degree</a:t>
            </a:r>
            <a:endParaRPr/>
          </a:p>
          <a:p>
            <a:pPr marL="742950" lvl="1" indent="-277653" algn="l" rtl="0">
              <a:lnSpc>
                <a:spcPct val="100000"/>
              </a:lnSpc>
              <a:spcBef>
                <a:spcPts val="370"/>
              </a:spcBef>
              <a:spcAft>
                <a:spcPts val="0"/>
              </a:spcAft>
              <a:buSzPct val="85000"/>
              <a:buFont typeface="Arial"/>
              <a:buChar char="•"/>
            </a:pPr>
            <a:r>
              <a:rPr lang="en-US" b="1">
                <a:latin typeface="Libre Franklin"/>
                <a:ea typeface="Libre Franklin"/>
                <a:cs typeface="Libre Franklin"/>
                <a:sym typeface="Libre Franklin"/>
              </a:rPr>
              <a:t>100 hours per semester (4 semesters)</a:t>
            </a:r>
            <a:endParaRPr/>
          </a:p>
          <a:p>
            <a:pPr marL="342900" lvl="0" indent="-334327" algn="l" rtl="0">
              <a:lnSpc>
                <a:spcPct val="100000"/>
              </a:lnSpc>
              <a:spcBef>
                <a:spcPts val="444"/>
              </a:spcBef>
              <a:spcAft>
                <a:spcPts val="0"/>
              </a:spcAft>
              <a:buSzPct val="75000"/>
              <a:buFont typeface="Arial"/>
              <a:buChar char="•"/>
            </a:pPr>
            <a:r>
              <a:rPr lang="en-US" b="1">
                <a:latin typeface="Libre Franklin"/>
                <a:ea typeface="Libre Franklin"/>
                <a:cs typeface="Libre Franklin"/>
                <a:sym typeface="Libre Franklin"/>
              </a:rPr>
              <a:t>Non-credit</a:t>
            </a:r>
            <a:r>
              <a:rPr lang="en-US">
                <a:latin typeface="Libre Franklin"/>
                <a:ea typeface="Libre Franklin"/>
                <a:cs typeface="Libre Franklin"/>
                <a:sym typeface="Libre Franklin"/>
              </a:rPr>
              <a:t> requirement</a:t>
            </a:r>
            <a:endParaRPr/>
          </a:p>
          <a:p>
            <a:pPr marL="342900" lvl="0" indent="-334327" algn="l" rtl="0">
              <a:lnSpc>
                <a:spcPct val="100000"/>
              </a:lnSpc>
              <a:spcBef>
                <a:spcPts val="444"/>
              </a:spcBef>
              <a:spcAft>
                <a:spcPts val="0"/>
              </a:spcAft>
              <a:buSzPct val="75000"/>
              <a:buFont typeface="Arial"/>
              <a:buChar char="•"/>
            </a:pPr>
            <a:r>
              <a:rPr lang="en-US">
                <a:latin typeface="Libre Franklin"/>
                <a:ea typeface="Libre Franklin"/>
                <a:cs typeface="Libre Franklin"/>
                <a:sym typeface="Libre Franklin"/>
              </a:rPr>
              <a:t>Students can register </a:t>
            </a:r>
            <a:r>
              <a:rPr lang="en-US"/>
              <a:t>for</a:t>
            </a:r>
            <a:r>
              <a:rPr lang="en-US">
                <a:latin typeface="Libre Franklin"/>
                <a:ea typeface="Libre Franklin"/>
                <a:cs typeface="Libre Franklin"/>
                <a:sym typeface="Libre Franklin"/>
              </a:rPr>
              <a:t> ONLY </a:t>
            </a:r>
            <a:r>
              <a:rPr lang="en-US" b="1" u="sng">
                <a:latin typeface="Libre Franklin"/>
                <a:ea typeface="Libre Franklin"/>
                <a:cs typeface="Libre Franklin"/>
                <a:sym typeface="Libre Franklin"/>
              </a:rPr>
              <a:t>one Sport class </a:t>
            </a:r>
            <a:r>
              <a:rPr lang="en-US">
                <a:latin typeface="Libre Franklin"/>
                <a:ea typeface="Libre Franklin"/>
                <a:cs typeface="Libre Franklin"/>
                <a:sym typeface="Libre Franklin"/>
              </a:rPr>
              <a:t>per semester</a:t>
            </a:r>
            <a:endParaRPr/>
          </a:p>
          <a:p>
            <a:pPr marL="342900" lvl="0" indent="-334327" algn="l" rtl="0">
              <a:lnSpc>
                <a:spcPct val="100000"/>
              </a:lnSpc>
              <a:spcBef>
                <a:spcPts val="444"/>
              </a:spcBef>
              <a:spcAft>
                <a:spcPts val="0"/>
              </a:spcAft>
              <a:buSzPct val="75000"/>
              <a:buFont typeface="Arial"/>
              <a:buChar char="•"/>
            </a:pPr>
            <a:r>
              <a:rPr lang="en-US">
                <a:latin typeface="Libre Franklin"/>
                <a:ea typeface="Libre Franklin"/>
                <a:cs typeface="Libre Franklin"/>
                <a:sym typeface="Libre Franklin"/>
              </a:rPr>
              <a:t>Registering for two or more Sport classes is NOT ALLOWED  </a:t>
            </a:r>
            <a:endParaRPr/>
          </a:p>
          <a:p>
            <a:pPr marL="342900" lvl="0" indent="-334327" algn="l" rtl="0">
              <a:lnSpc>
                <a:spcPct val="100000"/>
              </a:lnSpc>
              <a:spcBef>
                <a:spcPts val="444"/>
              </a:spcBef>
              <a:spcAft>
                <a:spcPts val="0"/>
              </a:spcAft>
              <a:buSzPct val="75000"/>
              <a:buFont typeface="Arial"/>
              <a:buChar char="•"/>
            </a:pPr>
            <a:r>
              <a:rPr lang="en-US" u="sng">
                <a:latin typeface="Libre Franklin"/>
                <a:ea typeface="Libre Franklin"/>
                <a:cs typeface="Libre Franklin"/>
                <a:sym typeface="Libre Franklin"/>
              </a:rPr>
              <a:t>Do not wait until the last days of Registration to drop an extra SPORT class</a:t>
            </a:r>
            <a:r>
              <a:rPr lang="en-US">
                <a:latin typeface="Libre Franklin"/>
                <a:ea typeface="Libre Franklin"/>
                <a:cs typeface="Libre Franklin"/>
                <a:sym typeface="Libre Franklin"/>
              </a:rPr>
              <a:t>. Fellow students are trying to Register for classes that appear full.</a:t>
            </a:r>
            <a:endParaRPr/>
          </a:p>
          <a:p>
            <a:pPr marL="342900" lvl="0" indent="-237172" algn="l" rtl="0">
              <a:lnSpc>
                <a:spcPct val="100000"/>
              </a:lnSpc>
              <a:spcBef>
                <a:spcPts val="444"/>
              </a:spcBef>
              <a:spcAft>
                <a:spcPts val="0"/>
              </a:spcAft>
              <a:buSzPct val="75000"/>
              <a:buFont typeface="Arial"/>
              <a:buNone/>
            </a:pPr>
            <a:endParaRPr>
              <a:latin typeface="Libre Franklin"/>
              <a:ea typeface="Libre Franklin"/>
              <a:cs typeface="Libre Franklin"/>
              <a:sym typeface="Libre Franklin"/>
            </a:endParaRPr>
          </a:p>
          <a:p>
            <a:pPr marL="342900" lvl="0" indent="-334327" algn="l" rtl="0">
              <a:lnSpc>
                <a:spcPct val="100000"/>
              </a:lnSpc>
              <a:spcBef>
                <a:spcPts val="444"/>
              </a:spcBef>
              <a:spcAft>
                <a:spcPts val="0"/>
              </a:spcAft>
              <a:buSzPct val="75000"/>
              <a:buFont typeface="Arial"/>
              <a:buChar char="•"/>
            </a:pPr>
            <a:r>
              <a:rPr lang="en-US">
                <a:solidFill>
                  <a:srgbClr val="55554A"/>
                </a:solidFill>
                <a:latin typeface="Libre Franklin Medium"/>
                <a:ea typeface="Libre Franklin Medium"/>
                <a:cs typeface="Libre Franklin Medium"/>
                <a:sym typeface="Libre Franklin Medium"/>
              </a:rPr>
              <a:t>The course of </a:t>
            </a:r>
            <a:r>
              <a:rPr lang="en-US" b="1">
                <a:solidFill>
                  <a:srgbClr val="55554A"/>
                </a:solidFill>
                <a:latin typeface="Libre Franklin Medium"/>
                <a:ea typeface="Libre Franklin Medium"/>
                <a:cs typeface="Libre Franklin Medium"/>
                <a:sym typeface="Libre Franklin Medium"/>
              </a:rPr>
              <a:t>Physiotherapy</a:t>
            </a:r>
            <a:r>
              <a:rPr lang="en-US">
                <a:solidFill>
                  <a:srgbClr val="55554A"/>
                </a:solidFill>
                <a:latin typeface="Libre Franklin Medium"/>
                <a:ea typeface="Libre Franklin Medium"/>
                <a:cs typeface="Libre Franklin Medium"/>
                <a:sym typeface="Libre Franklin Medium"/>
              </a:rPr>
              <a:t> is designed for students, who have special exemptions from regular sports classes. You need to submit a medical certificate to the General Education Department, room 310 to register for the cours</a:t>
            </a:r>
            <a:r>
              <a:rPr lang="en-US">
                <a:solidFill>
                  <a:srgbClr val="55554A"/>
                </a:solidFill>
              </a:rPr>
              <a:t>e</a:t>
            </a:r>
            <a:endParaRPr/>
          </a:p>
          <a:p>
            <a:pPr marL="342900" lvl="0" indent="-237172" algn="l" rtl="0">
              <a:lnSpc>
                <a:spcPct val="100000"/>
              </a:lnSpc>
              <a:spcBef>
                <a:spcPts val="444"/>
              </a:spcBef>
              <a:spcAft>
                <a:spcPts val="0"/>
              </a:spcAft>
              <a:buSzPct val="75000"/>
              <a:buFont typeface="Arial"/>
              <a:buNone/>
            </a:pPr>
            <a:endParaRPr/>
          </a:p>
          <a:p>
            <a:pPr marL="342900" lvl="0" indent="-334327" algn="l" rtl="0">
              <a:lnSpc>
                <a:spcPct val="100000"/>
              </a:lnSpc>
              <a:spcBef>
                <a:spcPts val="444"/>
              </a:spcBef>
              <a:spcAft>
                <a:spcPts val="0"/>
              </a:spcAft>
              <a:buSzPct val="75000"/>
              <a:buFont typeface="Arial"/>
              <a:buChar char="•"/>
            </a:pPr>
            <a:r>
              <a:rPr lang="en-US"/>
              <a:t> </a:t>
            </a:r>
            <a:r>
              <a:rPr lang="en-US" b="1" i="1">
                <a:solidFill>
                  <a:srgbClr val="FF0000"/>
                </a:solidFill>
              </a:rPr>
              <a:t>NOTE: If a student gets a Non-Pass grade in a Sports class, s/he must retake the course for additional fee of $200</a:t>
            </a:r>
            <a:endParaRPr b="1" i="1">
              <a:solidFill>
                <a:srgbClr val="FF0000"/>
              </a:solidFill>
              <a:latin typeface="Libre Franklin"/>
              <a:ea typeface="Libre Franklin"/>
              <a:cs typeface="Libre Franklin"/>
              <a:sym typeface="Libre Franklin"/>
            </a:endParaRPr>
          </a:p>
          <a:p>
            <a:pPr marL="342900" lvl="0" indent="-237172" algn="l" rtl="0">
              <a:lnSpc>
                <a:spcPct val="100000"/>
              </a:lnSpc>
              <a:spcBef>
                <a:spcPts val="444"/>
              </a:spcBef>
              <a:spcAft>
                <a:spcPts val="0"/>
              </a:spcAft>
              <a:buSzPct val="75000"/>
              <a:buFont typeface="Arial"/>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11111"/>
              <a:buFont typeface="Bodoni"/>
              <a:buNone/>
            </a:pPr>
            <a:r>
              <a:rPr lang="en-US"/>
              <a:t>Individual courses for Fall 2022</a:t>
            </a:r>
            <a:endParaRPr/>
          </a:p>
        </p:txBody>
      </p:sp>
      <p:sp>
        <p:nvSpPr>
          <p:cNvPr id="283" name="Google Shape;283;p39"/>
          <p:cNvSpPr txBox="1">
            <a:spLocks noGrp="1"/>
          </p:cNvSpPr>
          <p:nvPr>
            <p:ph type="body" idx="1"/>
          </p:nvPr>
        </p:nvSpPr>
        <p:spPr>
          <a:xfrm>
            <a:off x="467544" y="2132856"/>
            <a:ext cx="8229600" cy="2952328"/>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Char char="❖"/>
            </a:pPr>
            <a:r>
              <a:rPr lang="en-US" b="1">
                <a:solidFill>
                  <a:srgbClr val="55554A"/>
                </a:solidFill>
              </a:rPr>
              <a:t>Individual music course Piano </a:t>
            </a:r>
            <a:r>
              <a:rPr lang="en-US">
                <a:solidFill>
                  <a:srgbClr val="55554A"/>
                </a:solidFill>
              </a:rPr>
              <a:t>is offered for an additional fee of </a:t>
            </a:r>
            <a:r>
              <a:rPr lang="en-US">
                <a:solidFill>
                  <a:srgbClr val="FF0000"/>
                </a:solidFill>
              </a:rPr>
              <a:t>$135  </a:t>
            </a:r>
            <a:r>
              <a:rPr lang="en-US">
                <a:solidFill>
                  <a:srgbClr val="55554A"/>
                </a:solidFill>
              </a:rPr>
              <a:t>and count as 2 credits. </a:t>
            </a:r>
            <a:endParaRPr>
              <a:solidFill>
                <a:srgbClr val="55554A"/>
              </a:solidFill>
            </a:endParaRPr>
          </a:p>
          <a:p>
            <a:pPr marL="342900" lvl="0" indent="-257175" algn="l" rtl="0">
              <a:lnSpc>
                <a:spcPct val="115000"/>
              </a:lnSpc>
              <a:spcBef>
                <a:spcPts val="0"/>
              </a:spcBef>
              <a:spcAft>
                <a:spcPts val="0"/>
              </a:spcAft>
              <a:buClr>
                <a:srgbClr val="55554A"/>
              </a:buClr>
              <a:buSzPts val="1350"/>
              <a:buNone/>
            </a:pPr>
            <a:endParaRPr>
              <a:solidFill>
                <a:srgbClr val="55554A"/>
              </a:solidFill>
            </a:endParaRPr>
          </a:p>
          <a:p>
            <a:pPr marL="342900" lvl="0" indent="-342900" algn="l" rtl="0">
              <a:lnSpc>
                <a:spcPct val="115000"/>
              </a:lnSpc>
              <a:spcBef>
                <a:spcPts val="0"/>
              </a:spcBef>
              <a:spcAft>
                <a:spcPts val="0"/>
              </a:spcAft>
              <a:buSzPts val="1800"/>
              <a:buChar char="❖"/>
            </a:pPr>
            <a:r>
              <a:rPr lang="en-US" sz="2000">
                <a:solidFill>
                  <a:srgbClr val="55554A"/>
                </a:solidFill>
              </a:rPr>
              <a:t>Submit an application to the department chair for consideration</a:t>
            </a:r>
            <a:endParaRPr sz="2000">
              <a:solidFill>
                <a:srgbClr val="55554A"/>
              </a:solidFill>
            </a:endParaRPr>
          </a:p>
          <a:p>
            <a:pPr marL="342900" lvl="0" indent="-342900" algn="l" rtl="0">
              <a:lnSpc>
                <a:spcPct val="115000"/>
              </a:lnSpc>
              <a:spcBef>
                <a:spcPts val="0"/>
              </a:spcBef>
              <a:spcAft>
                <a:spcPts val="0"/>
              </a:spcAft>
              <a:buSzPts val="1800"/>
              <a:buChar char="❖"/>
            </a:pPr>
            <a:r>
              <a:rPr lang="en-US" sz="2000">
                <a:solidFill>
                  <a:srgbClr val="55554A"/>
                </a:solidFill>
              </a:rPr>
              <a:t>You also need to consult with SSC office</a:t>
            </a:r>
            <a:endParaRPr sz="2000">
              <a:solidFill>
                <a:srgbClr val="55554A"/>
              </a:solidFill>
            </a:endParaRPr>
          </a:p>
          <a:p>
            <a:pPr marL="342900" lvl="0" indent="-228600" algn="l" rtl="0">
              <a:lnSpc>
                <a:spcPct val="100000"/>
              </a:lnSpc>
              <a:spcBef>
                <a:spcPts val="0"/>
              </a:spcBef>
              <a:spcAft>
                <a:spcPts val="0"/>
              </a:spcAft>
              <a:buSzPts val="1350"/>
              <a:buNone/>
            </a:pP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11111"/>
              <a:buFont typeface="Bodoni"/>
              <a:buNone/>
            </a:pPr>
            <a:r>
              <a:rPr lang="en-US"/>
              <a:t>History of Kyrgyzstan and Geography</a:t>
            </a:r>
            <a:endParaRPr/>
          </a:p>
        </p:txBody>
      </p:sp>
      <p:sp>
        <p:nvSpPr>
          <p:cNvPr id="289" name="Google Shape;289;p40"/>
          <p:cNvSpPr txBox="1">
            <a:spLocks noGrp="1"/>
          </p:cNvSpPr>
          <p:nvPr>
            <p:ph type="body" idx="1"/>
          </p:nvPr>
        </p:nvSpPr>
        <p:spPr>
          <a:xfrm>
            <a:off x="1475656" y="2276872"/>
            <a:ext cx="6840760" cy="3024336"/>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SzPts val="1800"/>
              <a:buChar char="❖"/>
            </a:pPr>
            <a:r>
              <a:rPr lang="en-US"/>
              <a:t>History of Kyrgyzstan and Geography should be taken </a:t>
            </a:r>
            <a:r>
              <a:rPr lang="en-US" b="1"/>
              <a:t>during Sophomore year </a:t>
            </a:r>
            <a:r>
              <a:rPr lang="en-US" b="1" u="sng"/>
              <a:t>only</a:t>
            </a:r>
            <a:r>
              <a:rPr lang="en-US" b="1"/>
              <a:t>. </a:t>
            </a:r>
            <a:endParaRPr b="1"/>
          </a:p>
          <a:p>
            <a:pPr marL="342900" lvl="0" indent="-228600" algn="l" rtl="0">
              <a:lnSpc>
                <a:spcPct val="100000"/>
              </a:lnSpc>
              <a:spcBef>
                <a:spcPts val="0"/>
              </a:spcBef>
              <a:spcAft>
                <a:spcPts val="0"/>
              </a:spcAft>
              <a:buSzPts val="1800"/>
              <a:buNone/>
            </a:pPr>
            <a:endParaRPr b="1"/>
          </a:p>
          <a:p>
            <a:pPr marL="342900" lvl="0" indent="-342900" algn="l" rtl="0">
              <a:lnSpc>
                <a:spcPct val="100000"/>
              </a:lnSpc>
              <a:spcBef>
                <a:spcPts val="0"/>
              </a:spcBef>
              <a:spcAft>
                <a:spcPts val="0"/>
              </a:spcAft>
              <a:buSzPts val="1800"/>
              <a:buChar char="❖"/>
            </a:pPr>
            <a:r>
              <a:rPr lang="en-US"/>
              <a:t>Students are required to take a state exam at the end of Sophomore year</a:t>
            </a:r>
            <a:endParaRPr/>
          </a:p>
          <a:p>
            <a:pPr marL="342900" lvl="0" indent="-228600" algn="l" rtl="0">
              <a:lnSpc>
                <a:spcPct val="100000"/>
              </a:lnSpc>
              <a:spcBef>
                <a:spcPts val="480"/>
              </a:spcBef>
              <a:spcAft>
                <a:spcPts val="0"/>
              </a:spcAft>
              <a:buSzPts val="1800"/>
              <a:buNone/>
            </a:pPr>
            <a:endParaRPr b="1"/>
          </a:p>
          <a:p>
            <a:pPr marL="342900" lvl="0" indent="-342900" algn="l" rtl="0">
              <a:lnSpc>
                <a:spcPct val="100000"/>
              </a:lnSpc>
              <a:spcBef>
                <a:spcPts val="480"/>
              </a:spcBef>
              <a:spcAft>
                <a:spcPts val="0"/>
              </a:spcAft>
              <a:buSzPts val="1800"/>
              <a:buChar char="❖"/>
            </a:pPr>
            <a:r>
              <a:rPr lang="en-US"/>
              <a:t>Manas studies is a separate course that can be taken at any year of your study</a:t>
            </a:r>
            <a:endParaRPr/>
          </a:p>
          <a:p>
            <a:pPr marL="342900" lvl="0" indent="-228600" algn="l" rtl="0">
              <a:lnSpc>
                <a:spcPct val="100000"/>
              </a:lnSpc>
              <a:spcBef>
                <a:spcPts val="480"/>
              </a:spcBef>
              <a:spcAft>
                <a:spcPts val="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FFFFFF"/>
                </a:solidFill>
                <a:latin typeface="Arial"/>
                <a:ea typeface="Arial"/>
                <a:cs typeface="Arial"/>
                <a:sym typeface="Arial"/>
              </a:rPr>
              <a:t>Complex Single Exam</a:t>
            </a:r>
            <a:endParaRPr/>
          </a:p>
        </p:txBody>
      </p:sp>
      <p:sp>
        <p:nvSpPr>
          <p:cNvPr id="296" name="Google Shape;296;p41"/>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lnSpcReduction="10000"/>
          </a:bodyPr>
          <a:lstStyle/>
          <a:p>
            <a:pPr marL="457200" lvl="0" indent="-314325" algn="l" rtl="0">
              <a:lnSpc>
                <a:spcPct val="115000"/>
              </a:lnSpc>
              <a:spcBef>
                <a:spcPts val="500"/>
              </a:spcBef>
              <a:spcAft>
                <a:spcPts val="0"/>
              </a:spcAft>
              <a:buSzPts val="1350"/>
              <a:buFont typeface="Arial"/>
              <a:buChar char="❖"/>
            </a:pPr>
            <a:r>
              <a:rPr lang="en-US" sz="1800">
                <a:solidFill>
                  <a:srgbClr val="F4680B"/>
                </a:solidFill>
                <a:latin typeface="Arial"/>
                <a:ea typeface="Arial"/>
                <a:cs typeface="Arial"/>
                <a:sym typeface="Arial"/>
              </a:rPr>
              <a:t></a:t>
            </a:r>
            <a:r>
              <a:rPr lang="en-US">
                <a:solidFill>
                  <a:srgbClr val="55554A"/>
                </a:solidFill>
                <a:latin typeface="Arial"/>
                <a:ea typeface="Arial"/>
                <a:cs typeface="Arial"/>
                <a:sym typeface="Arial"/>
              </a:rPr>
              <a:t>History of Kyrgyzstan and Geography, Kyrgyz Language and Literature are complex single state exams. You will take  these exams at the end of a sophomore year.</a:t>
            </a:r>
            <a:endParaRPr>
              <a:solidFill>
                <a:srgbClr val="55554A"/>
              </a:solidFill>
              <a:latin typeface="Arial"/>
              <a:ea typeface="Arial"/>
              <a:cs typeface="Arial"/>
              <a:sym typeface="Arial"/>
            </a:endParaRPr>
          </a:p>
          <a:p>
            <a:pPr marL="457200" lvl="0" indent="0" algn="l" rtl="0">
              <a:lnSpc>
                <a:spcPct val="115000"/>
              </a:lnSpc>
              <a:spcBef>
                <a:spcPts val="500"/>
              </a:spcBef>
              <a:spcAft>
                <a:spcPts val="0"/>
              </a:spcAft>
              <a:buNone/>
            </a:pPr>
            <a:endParaRPr>
              <a:solidFill>
                <a:srgbClr val="55554A"/>
              </a:solidFill>
              <a:latin typeface="Arial"/>
              <a:ea typeface="Arial"/>
              <a:cs typeface="Arial"/>
              <a:sym typeface="Arial"/>
            </a:endParaRPr>
          </a:p>
          <a:p>
            <a:pPr marL="457200" lvl="0" indent="-314325" algn="l" rtl="0">
              <a:lnSpc>
                <a:spcPct val="115000"/>
              </a:lnSpc>
              <a:spcBef>
                <a:spcPts val="500"/>
              </a:spcBef>
              <a:spcAft>
                <a:spcPts val="0"/>
              </a:spcAft>
              <a:buSzPts val="1350"/>
              <a:buFont typeface="Arial"/>
              <a:buChar char="❖"/>
            </a:pPr>
            <a:r>
              <a:rPr lang="en-US" sz="1400">
                <a:solidFill>
                  <a:srgbClr val="F4680B"/>
                </a:solidFill>
                <a:latin typeface="Arial"/>
                <a:ea typeface="Arial"/>
                <a:cs typeface="Arial"/>
                <a:sym typeface="Arial"/>
              </a:rPr>
              <a:t></a:t>
            </a:r>
            <a:r>
              <a:rPr lang="en-US">
                <a:solidFill>
                  <a:srgbClr val="55554A"/>
                </a:solidFill>
                <a:latin typeface="Arial"/>
                <a:ea typeface="Arial"/>
                <a:cs typeface="Arial"/>
                <a:sym typeface="Arial"/>
              </a:rPr>
              <a:t>If you have not covered any of the above mentioned courses, you are not allowed to take a state exam.</a:t>
            </a:r>
            <a:endParaRPr>
              <a:solidFill>
                <a:srgbClr val="55554A"/>
              </a:solidFill>
              <a:latin typeface="Arial"/>
              <a:ea typeface="Arial"/>
              <a:cs typeface="Arial"/>
              <a:sym typeface="Arial"/>
            </a:endParaRPr>
          </a:p>
          <a:p>
            <a:pPr marL="457200" lvl="0" indent="0" algn="l" rtl="0">
              <a:lnSpc>
                <a:spcPct val="115000"/>
              </a:lnSpc>
              <a:spcBef>
                <a:spcPts val="0"/>
              </a:spcBef>
              <a:spcAft>
                <a:spcPts val="0"/>
              </a:spcAft>
              <a:buNone/>
            </a:pPr>
            <a:endParaRPr sz="1400">
              <a:solidFill>
                <a:srgbClr val="F4680B"/>
              </a:solidFill>
              <a:latin typeface="Arial"/>
              <a:ea typeface="Arial"/>
              <a:cs typeface="Arial"/>
              <a:sym typeface="Arial"/>
            </a:endParaRPr>
          </a:p>
          <a:p>
            <a:pPr marL="457200" lvl="0" indent="0" algn="l" rtl="0">
              <a:lnSpc>
                <a:spcPct val="115000"/>
              </a:lnSpc>
              <a:spcBef>
                <a:spcPts val="0"/>
              </a:spcBef>
              <a:spcAft>
                <a:spcPts val="0"/>
              </a:spcAft>
              <a:buNone/>
            </a:pPr>
            <a:endParaRPr sz="1400">
              <a:solidFill>
                <a:srgbClr val="F4680B"/>
              </a:solidFill>
              <a:latin typeface="Arial"/>
              <a:ea typeface="Arial"/>
              <a:cs typeface="Arial"/>
              <a:sym typeface="Arial"/>
            </a:endParaRPr>
          </a:p>
          <a:p>
            <a:pPr marL="457200" lvl="0" indent="-314325" algn="l" rtl="0">
              <a:lnSpc>
                <a:spcPct val="115000"/>
              </a:lnSpc>
              <a:spcBef>
                <a:spcPts val="0"/>
              </a:spcBef>
              <a:spcAft>
                <a:spcPts val="0"/>
              </a:spcAft>
              <a:buSzPts val="1350"/>
              <a:buFont typeface="Arial"/>
              <a:buChar char="❖"/>
            </a:pPr>
            <a:r>
              <a:rPr lang="en-US" sz="1400">
                <a:solidFill>
                  <a:srgbClr val="F4680B"/>
                </a:solidFill>
                <a:latin typeface="Arial"/>
                <a:ea typeface="Arial"/>
                <a:cs typeface="Arial"/>
                <a:sym typeface="Arial"/>
              </a:rPr>
              <a:t></a:t>
            </a:r>
            <a:r>
              <a:rPr lang="en-US">
                <a:solidFill>
                  <a:srgbClr val="55554A"/>
                </a:solidFill>
                <a:latin typeface="Arial"/>
                <a:ea typeface="Arial"/>
                <a:cs typeface="Arial"/>
                <a:sym typeface="Arial"/>
              </a:rPr>
              <a:t>Please be careful when you plan your semester schedules during freshman and sophomore years.</a:t>
            </a:r>
            <a:endParaRPr>
              <a:solidFill>
                <a:srgbClr val="55554A"/>
              </a:solidFill>
              <a:latin typeface="Arial"/>
              <a:ea typeface="Arial"/>
              <a:cs typeface="Arial"/>
              <a:sym typeface="Arial"/>
            </a:endParaRPr>
          </a:p>
          <a:p>
            <a:pPr marL="457200" lvl="0" indent="0" algn="l" rtl="0">
              <a:lnSpc>
                <a:spcPct val="115000"/>
              </a:lnSpc>
              <a:spcBef>
                <a:spcPts val="600"/>
              </a:spcBef>
              <a:spcAft>
                <a:spcPts val="0"/>
              </a:spcAft>
              <a:buNone/>
            </a:pPr>
            <a:endParaRPr sz="1800">
              <a:solidFill>
                <a:srgbClr val="F4680B"/>
              </a:solidFill>
              <a:latin typeface="Arial"/>
              <a:ea typeface="Arial"/>
              <a:cs typeface="Arial"/>
              <a:sym typeface="Arial"/>
            </a:endParaRPr>
          </a:p>
          <a:p>
            <a:pPr marL="457200" lvl="0" indent="0" algn="l" rtl="0">
              <a:spcBef>
                <a:spcPts val="36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Add/Drop period</a:t>
            </a:r>
            <a:endParaRPr/>
          </a:p>
        </p:txBody>
      </p:sp>
      <p:sp>
        <p:nvSpPr>
          <p:cNvPr id="302" name="Google Shape;302;p42"/>
          <p:cNvSpPr txBox="1">
            <a:spLocks noGrp="1"/>
          </p:cNvSpPr>
          <p:nvPr>
            <p:ph type="body" idx="1"/>
          </p:nvPr>
        </p:nvSpPr>
        <p:spPr>
          <a:xfrm>
            <a:off x="539552" y="1844824"/>
            <a:ext cx="8229600" cy="432048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800"/>
              <a:buChar char="❖"/>
            </a:pPr>
            <a:r>
              <a:rPr lang="en-US">
                <a:solidFill>
                  <a:schemeClr val="dk1"/>
                </a:solidFill>
              </a:rPr>
              <a:t>Monday, September 5th - to Monday, September 12</a:t>
            </a:r>
            <a:r>
              <a:rPr lang="en-US" baseline="30000">
                <a:solidFill>
                  <a:schemeClr val="dk1"/>
                </a:solidFill>
              </a:rPr>
              <a:t>th</a:t>
            </a:r>
            <a:r>
              <a:rPr lang="en-US">
                <a:solidFill>
                  <a:schemeClr val="dk1"/>
                </a:solidFill>
              </a:rPr>
              <a:t> </a:t>
            </a:r>
            <a:endParaRPr/>
          </a:p>
          <a:p>
            <a:pPr marL="342900" lvl="0" indent="-228600" algn="l" rtl="0">
              <a:lnSpc>
                <a:spcPct val="100000"/>
              </a:lnSpc>
              <a:spcBef>
                <a:spcPts val="480"/>
              </a:spcBef>
              <a:spcAft>
                <a:spcPts val="0"/>
              </a:spcAft>
              <a:buSzPts val="1800"/>
              <a:buNone/>
            </a:pPr>
            <a:endParaRPr>
              <a:solidFill>
                <a:schemeClr val="dk1"/>
              </a:solidFill>
            </a:endParaRPr>
          </a:p>
          <a:p>
            <a:pPr marL="342900" lvl="0" indent="-342900" algn="l" rtl="0">
              <a:lnSpc>
                <a:spcPct val="100000"/>
              </a:lnSpc>
              <a:spcBef>
                <a:spcPts val="480"/>
              </a:spcBef>
              <a:spcAft>
                <a:spcPts val="0"/>
              </a:spcAft>
              <a:buSzPts val="1800"/>
              <a:buChar char="❖"/>
            </a:pPr>
            <a:r>
              <a:rPr lang="en-US"/>
              <a:t>During the first week of classes, it is mandatory to attend classes and drop or add classes in order to design a successful academic plan for the semester.</a:t>
            </a:r>
            <a:endParaRPr/>
          </a:p>
          <a:p>
            <a:pPr marL="342900" lvl="0" indent="-228600" algn="l" rtl="0">
              <a:lnSpc>
                <a:spcPct val="100000"/>
              </a:lnSpc>
              <a:spcBef>
                <a:spcPts val="480"/>
              </a:spcBef>
              <a:spcAft>
                <a:spcPts val="0"/>
              </a:spcAft>
              <a:buSzPts val="1800"/>
              <a:buNone/>
            </a:pPr>
            <a:endParaRPr/>
          </a:p>
          <a:p>
            <a:pPr marL="342900" lvl="0" indent="-342900" algn="l" rtl="0">
              <a:lnSpc>
                <a:spcPct val="100000"/>
              </a:lnSpc>
              <a:spcBef>
                <a:spcPts val="480"/>
              </a:spcBef>
              <a:spcAft>
                <a:spcPts val="0"/>
              </a:spcAft>
              <a:buSzPts val="1800"/>
              <a:buChar char="❖"/>
            </a:pPr>
            <a:r>
              <a:rPr lang="en-US"/>
              <a:t>Please remember that adding and dropping courses can disrupt a professor’s course schedule and the learning of fellow students. Choose wisely.</a:t>
            </a:r>
            <a:endParaRPr/>
          </a:p>
          <a:p>
            <a:pPr marL="0" lvl="0" indent="0" algn="l" rtl="0">
              <a:lnSpc>
                <a:spcPct val="100000"/>
              </a:lnSpc>
              <a:spcBef>
                <a:spcPts val="480"/>
              </a:spcBef>
              <a:spcAft>
                <a:spcPts val="0"/>
              </a:spcAft>
              <a:buSzPts val="1800"/>
              <a:buNone/>
            </a:pPr>
            <a:endParaRPr/>
          </a:p>
          <a:p>
            <a:pPr marL="0" lvl="0" indent="0" algn="l" rtl="0">
              <a:lnSpc>
                <a:spcPct val="100000"/>
              </a:lnSpc>
              <a:spcBef>
                <a:spcPts val="480"/>
              </a:spcBef>
              <a:spcAft>
                <a:spcPts val="0"/>
              </a:spcAft>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Registration tips</a:t>
            </a:r>
            <a:endParaRPr/>
          </a:p>
        </p:txBody>
      </p:sp>
      <p:sp>
        <p:nvSpPr>
          <p:cNvPr id="308" name="Google Shape;308;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800"/>
              <a:buChar char="❖"/>
            </a:pPr>
            <a:r>
              <a:rPr lang="en-US"/>
              <a:t>Create mock schedule to eliminate time conflicts between classes and build your schedule of classes evenly to make sure your workload is spread through out the week.</a:t>
            </a:r>
            <a:endParaRPr/>
          </a:p>
          <a:p>
            <a:pPr marL="0" lvl="0" indent="0" algn="l" rtl="0">
              <a:lnSpc>
                <a:spcPct val="100000"/>
              </a:lnSpc>
              <a:spcBef>
                <a:spcPts val="0"/>
              </a:spcBef>
              <a:spcAft>
                <a:spcPts val="0"/>
              </a:spcAft>
              <a:buNone/>
            </a:pPr>
            <a:endParaRPr/>
          </a:p>
          <a:p>
            <a:pPr marL="342900" lvl="0" indent="-342900" algn="l" rtl="0">
              <a:lnSpc>
                <a:spcPct val="100000"/>
              </a:lnSpc>
              <a:spcBef>
                <a:spcPts val="480"/>
              </a:spcBef>
              <a:spcAft>
                <a:spcPts val="0"/>
              </a:spcAft>
              <a:buSzPts val="1800"/>
              <a:buChar char="❖"/>
            </a:pPr>
            <a:r>
              <a:rPr lang="en-US"/>
              <a:t>Think of ‘Plan B’ in case you would not register for classes you selected and desired time</a:t>
            </a:r>
            <a:endParaRPr/>
          </a:p>
          <a:p>
            <a:pPr marL="342900" lvl="0" indent="-228600" algn="l" rtl="0">
              <a:lnSpc>
                <a:spcPct val="100000"/>
              </a:lnSpc>
              <a:spcBef>
                <a:spcPts val="480"/>
              </a:spcBef>
              <a:spcAft>
                <a:spcPts val="0"/>
              </a:spcAft>
              <a:buSzPts val="1800"/>
              <a:buNone/>
            </a:pPr>
            <a:endParaRPr/>
          </a:p>
          <a:p>
            <a:pPr marL="342900" lvl="0" indent="-342900" algn="l" rtl="0">
              <a:lnSpc>
                <a:spcPct val="100000"/>
              </a:lnSpc>
              <a:spcBef>
                <a:spcPts val="480"/>
              </a:spcBef>
              <a:spcAft>
                <a:spcPts val="0"/>
              </a:spcAft>
              <a:buSzPts val="1800"/>
              <a:buChar char="❖"/>
            </a:pPr>
            <a:r>
              <a:rPr lang="en-US"/>
              <a:t>Check and double check course requirements </a:t>
            </a:r>
            <a:endParaRPr/>
          </a:p>
          <a:p>
            <a:pPr marL="342900" lvl="0" indent="-228600" algn="l" rtl="0">
              <a:lnSpc>
                <a:spcPct val="100000"/>
              </a:lnSpc>
              <a:spcBef>
                <a:spcPts val="480"/>
              </a:spcBef>
              <a:spcAft>
                <a:spcPts val="0"/>
              </a:spcAft>
              <a:buSzPts val="1800"/>
              <a:buNone/>
            </a:pPr>
            <a:endParaRPr/>
          </a:p>
          <a:p>
            <a:pPr marL="342900" lvl="0" indent="-342900" algn="l" rtl="0">
              <a:lnSpc>
                <a:spcPct val="100000"/>
              </a:lnSpc>
              <a:spcBef>
                <a:spcPts val="480"/>
              </a:spcBef>
              <a:spcAft>
                <a:spcPts val="0"/>
              </a:spcAft>
              <a:buSzPts val="1800"/>
              <a:buChar char="❖"/>
            </a:pPr>
            <a:r>
              <a:rPr lang="en-US"/>
              <a:t>Create a list of course IDs, it saves your time while registering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a:t>Tutorial</a:t>
            </a:r>
            <a:endParaRPr/>
          </a:p>
        </p:txBody>
      </p:sp>
      <p:sp>
        <p:nvSpPr>
          <p:cNvPr id="145" name="Google Shape;145;p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350"/>
              <a:buNone/>
            </a:pPr>
            <a:r>
              <a:rPr lang="en-US"/>
              <a:t>Please watch: </a:t>
            </a:r>
            <a:endParaRPr/>
          </a:p>
          <a:p>
            <a:pPr marL="0" lvl="0" indent="0" algn="l" rtl="0">
              <a:lnSpc>
                <a:spcPct val="100000"/>
              </a:lnSpc>
              <a:spcBef>
                <a:spcPts val="360"/>
              </a:spcBef>
              <a:spcAft>
                <a:spcPts val="0"/>
              </a:spcAft>
              <a:buSzPts val="1350"/>
              <a:buNone/>
            </a:pPr>
            <a:endParaRPr/>
          </a:p>
          <a:p>
            <a:pPr marL="0" lvl="0" indent="0" algn="l" rtl="0">
              <a:lnSpc>
                <a:spcPct val="100000"/>
              </a:lnSpc>
              <a:spcBef>
                <a:spcPts val="360"/>
              </a:spcBef>
              <a:spcAft>
                <a:spcPts val="0"/>
              </a:spcAft>
              <a:buSzPts val="1350"/>
              <a:buNone/>
            </a:pPr>
            <a:r>
              <a:rPr lang="en-US" u="sng">
                <a:solidFill>
                  <a:schemeClr val="hlink"/>
                </a:solidFill>
                <a:hlinkClick r:id="rId3"/>
              </a:rPr>
              <a:t>https://or.auca.kg/en/help/student/</a:t>
            </a:r>
            <a:r>
              <a:rPr lang="en-US"/>
              <a:t> </a:t>
            </a:r>
            <a:endParaRPr/>
          </a:p>
          <a:p>
            <a:pPr marL="0" lvl="0" indent="0" algn="l" rtl="0">
              <a:lnSpc>
                <a:spcPct val="100000"/>
              </a:lnSpc>
              <a:spcBef>
                <a:spcPts val="360"/>
              </a:spcBef>
              <a:spcAft>
                <a:spcPts val="0"/>
              </a:spcAft>
              <a:buSzPts val="1350"/>
              <a:buNone/>
            </a:pPr>
            <a:endParaRPr/>
          </a:p>
          <a:p>
            <a:pPr marL="0" lvl="0" indent="0" algn="l" rtl="0">
              <a:lnSpc>
                <a:spcPct val="100000"/>
              </a:lnSpc>
              <a:spcBef>
                <a:spcPts val="360"/>
              </a:spcBef>
              <a:spcAft>
                <a:spcPts val="0"/>
              </a:spcAft>
              <a:buSzPts val="1350"/>
              <a:buNone/>
            </a:pPr>
            <a:r>
              <a:rPr lang="en-US"/>
              <a:t>This video tutorial shows the instructions to how to get registered for the courses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“W” grade</a:t>
            </a:r>
            <a:endParaRPr/>
          </a:p>
        </p:txBody>
      </p:sp>
      <p:sp>
        <p:nvSpPr>
          <p:cNvPr id="314" name="Google Shape;314;p44"/>
          <p:cNvSpPr txBox="1">
            <a:spLocks noGrp="1"/>
          </p:cNvSpPr>
          <p:nvPr>
            <p:ph type="body" idx="1"/>
          </p:nvPr>
        </p:nvSpPr>
        <p:spPr>
          <a:xfrm>
            <a:off x="107504" y="1700808"/>
            <a:ext cx="8712968" cy="4896544"/>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800"/>
              <a:buChar char="➢"/>
            </a:pPr>
            <a:r>
              <a:rPr lang="en-US"/>
              <a:t>To withdraw (“W” grade) from a class, deadline is always the 10</a:t>
            </a:r>
            <a:r>
              <a:rPr lang="en-US" baseline="30000"/>
              <a:t>th</a:t>
            </a:r>
            <a:r>
              <a:rPr lang="en-US"/>
              <a:t> week of the semester:</a:t>
            </a:r>
            <a:endParaRPr/>
          </a:p>
          <a:p>
            <a:pPr marL="0" lvl="0" indent="0" algn="ctr" rtl="0">
              <a:lnSpc>
                <a:spcPct val="100000"/>
              </a:lnSpc>
              <a:spcBef>
                <a:spcPts val="480"/>
              </a:spcBef>
              <a:spcAft>
                <a:spcPts val="0"/>
              </a:spcAft>
              <a:buSzPts val="1800"/>
              <a:buNone/>
            </a:pPr>
            <a:r>
              <a:rPr lang="en-US" b="1">
                <a:solidFill>
                  <a:srgbClr val="FF0000"/>
                </a:solidFill>
              </a:rPr>
              <a:t>FALL 2022 deadline for “W” grade is November 11</a:t>
            </a:r>
            <a:r>
              <a:rPr lang="en-US" b="1" baseline="30000">
                <a:solidFill>
                  <a:srgbClr val="FF0000"/>
                </a:solidFill>
              </a:rPr>
              <a:t>th</a:t>
            </a:r>
            <a:r>
              <a:rPr lang="en-US" b="1">
                <a:solidFill>
                  <a:srgbClr val="FF0000"/>
                </a:solidFill>
              </a:rPr>
              <a:t>, Friday 2022.</a:t>
            </a:r>
            <a:endParaRPr/>
          </a:p>
          <a:p>
            <a:pPr marL="342900" lvl="0" indent="-342900" algn="l" rtl="0">
              <a:lnSpc>
                <a:spcPct val="100000"/>
              </a:lnSpc>
              <a:spcBef>
                <a:spcPts val="480"/>
              </a:spcBef>
              <a:spcAft>
                <a:spcPts val="0"/>
              </a:spcAft>
              <a:buSzPts val="1800"/>
              <a:buChar char="➢"/>
            </a:pPr>
            <a:r>
              <a:rPr lang="en-US"/>
              <a:t>Reasons for taking “W” grade:</a:t>
            </a:r>
            <a:endParaRPr/>
          </a:p>
          <a:p>
            <a:pPr marL="742950" lvl="1" indent="-285750" algn="l" rtl="0">
              <a:lnSpc>
                <a:spcPct val="100000"/>
              </a:lnSpc>
              <a:spcBef>
                <a:spcPts val="400"/>
              </a:spcBef>
              <a:spcAft>
                <a:spcPts val="0"/>
              </a:spcAft>
              <a:buSzPts val="1700"/>
              <a:buFont typeface="Noto Sans Symbols"/>
              <a:buChar char="○"/>
            </a:pPr>
            <a:r>
              <a:rPr lang="en-US"/>
              <a:t>Your GPA is in serious danger (there is high risk of getting an “F”).</a:t>
            </a:r>
            <a:endParaRPr/>
          </a:p>
          <a:p>
            <a:pPr marL="742950" lvl="1" indent="-285750" algn="l" rtl="0">
              <a:lnSpc>
                <a:spcPct val="100000"/>
              </a:lnSpc>
              <a:spcBef>
                <a:spcPts val="400"/>
              </a:spcBef>
              <a:spcAft>
                <a:spcPts val="0"/>
              </a:spcAft>
              <a:buSzPts val="1700"/>
              <a:buFont typeface="Noto Sans Symbols"/>
              <a:buChar char="○"/>
            </a:pPr>
            <a:r>
              <a:rPr lang="en-US"/>
              <a:t>You’re just plain overwhelmed and need to adjust your schedule.</a:t>
            </a:r>
            <a:endParaRPr/>
          </a:p>
          <a:p>
            <a:pPr marL="742950" lvl="1" indent="-285750" algn="l" rtl="0">
              <a:lnSpc>
                <a:spcPct val="100000"/>
              </a:lnSpc>
              <a:spcBef>
                <a:spcPts val="400"/>
              </a:spcBef>
              <a:spcAft>
                <a:spcPts val="0"/>
              </a:spcAft>
              <a:buSzPts val="1700"/>
              <a:buFont typeface="Noto Sans Symbols"/>
              <a:buChar char="○"/>
            </a:pPr>
            <a:r>
              <a:rPr lang="en-US"/>
              <a:t>Read about this grade option and it fits with a successful academic plan.</a:t>
            </a:r>
            <a:endParaRPr/>
          </a:p>
          <a:p>
            <a:pPr marL="342900" lvl="0" indent="-342900" algn="l" rtl="0">
              <a:lnSpc>
                <a:spcPct val="100000"/>
              </a:lnSpc>
              <a:spcBef>
                <a:spcPts val="480"/>
              </a:spcBef>
              <a:spcAft>
                <a:spcPts val="0"/>
              </a:spcAft>
              <a:buSzPts val="1800"/>
              <a:buChar char="➢"/>
            </a:pPr>
            <a:r>
              <a:rPr lang="en-US"/>
              <a:t>If you decide to take a “W” grade, please print out the W form </a:t>
            </a:r>
            <a:r>
              <a:rPr lang="en-US">
                <a:solidFill>
                  <a:srgbClr val="FF0000"/>
                </a:solidFill>
              </a:rPr>
              <a:t>in advance</a:t>
            </a:r>
            <a:r>
              <a:rPr lang="en-US"/>
              <a:t> at </a:t>
            </a:r>
            <a:r>
              <a:rPr lang="en-US" u="sng">
                <a:solidFill>
                  <a:schemeClr val="hlink"/>
                </a:solidFill>
                <a:hlinkClick r:id="rId3"/>
              </a:rPr>
              <a:t>https://ssc.auca.kg/forms/</a:t>
            </a:r>
            <a:r>
              <a:rPr lang="en-US"/>
              <a:t> and have department head and academic advisor to sign it before submitting to the Registrars office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11111"/>
              <a:buFont typeface="Bodoni"/>
              <a:buNone/>
            </a:pPr>
            <a:r>
              <a:rPr lang="en-US"/>
              <a:t>WARC – Tutoring Resource</a:t>
            </a:r>
            <a:endParaRPr/>
          </a:p>
        </p:txBody>
      </p:sp>
      <p:sp>
        <p:nvSpPr>
          <p:cNvPr id="320" name="Google Shape;320;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800"/>
              <a:buChar char="➢"/>
            </a:pPr>
            <a:r>
              <a:rPr lang="en-US"/>
              <a:t>WARC – Writing and Academic Resource Center</a:t>
            </a:r>
            <a:endParaRPr/>
          </a:p>
          <a:p>
            <a:pPr marL="742950" lvl="1" indent="-285750" algn="l" rtl="0">
              <a:lnSpc>
                <a:spcPct val="100000"/>
              </a:lnSpc>
              <a:spcBef>
                <a:spcPts val="400"/>
              </a:spcBef>
              <a:spcAft>
                <a:spcPts val="0"/>
              </a:spcAft>
              <a:buSzPts val="1700"/>
              <a:buChar char="○"/>
            </a:pPr>
            <a:r>
              <a:rPr lang="en-US"/>
              <a:t>One-on-one tutoring for all students </a:t>
            </a:r>
            <a:r>
              <a:rPr lang="en-US" i="1" u="sng">
                <a:solidFill>
                  <a:srgbClr val="FF0000"/>
                </a:solidFill>
              </a:rPr>
              <a:t>ONLINE is AVAILABLE </a:t>
            </a:r>
            <a:endParaRPr/>
          </a:p>
          <a:p>
            <a:pPr marL="742950" lvl="1" indent="-177800" algn="l" rtl="0">
              <a:lnSpc>
                <a:spcPct val="100000"/>
              </a:lnSpc>
              <a:spcBef>
                <a:spcPts val="400"/>
              </a:spcBef>
              <a:spcAft>
                <a:spcPts val="0"/>
              </a:spcAft>
              <a:buSzPts val="1700"/>
              <a:buNone/>
            </a:pPr>
            <a:endParaRPr i="1" u="sng">
              <a:solidFill>
                <a:srgbClr val="FF0000"/>
              </a:solidFill>
            </a:endParaRPr>
          </a:p>
          <a:p>
            <a:pPr marL="342900" lvl="0" indent="-342900" algn="l" rtl="0">
              <a:lnSpc>
                <a:spcPct val="100000"/>
              </a:lnSpc>
              <a:spcBef>
                <a:spcPts val="480"/>
              </a:spcBef>
              <a:spcAft>
                <a:spcPts val="0"/>
              </a:spcAft>
              <a:buSzPts val="1800"/>
              <a:buChar char="➢"/>
            </a:pPr>
            <a:r>
              <a:rPr lang="en-US"/>
              <a:t>Areas of tutoring:</a:t>
            </a:r>
            <a:endParaRPr/>
          </a:p>
          <a:p>
            <a:pPr marL="742950" lvl="1" indent="-285750" algn="l" rtl="0">
              <a:lnSpc>
                <a:spcPct val="100000"/>
              </a:lnSpc>
              <a:spcBef>
                <a:spcPts val="400"/>
              </a:spcBef>
              <a:spcAft>
                <a:spcPts val="0"/>
              </a:spcAft>
              <a:buSzPts val="1700"/>
              <a:buChar char="○"/>
            </a:pPr>
            <a:r>
              <a:rPr lang="en-US"/>
              <a:t>Writing: short and long research paper, essay, statement of purpose, motivation letter, etc.</a:t>
            </a:r>
            <a:endParaRPr/>
          </a:p>
          <a:p>
            <a:pPr marL="742950" lvl="1" indent="-285750" algn="l" rtl="0">
              <a:lnSpc>
                <a:spcPct val="100000"/>
              </a:lnSpc>
              <a:spcBef>
                <a:spcPts val="400"/>
              </a:spcBef>
              <a:spcAft>
                <a:spcPts val="0"/>
              </a:spcAft>
              <a:buSzPts val="1700"/>
              <a:buChar char="○"/>
            </a:pPr>
            <a:r>
              <a:rPr lang="en-US"/>
              <a:t>Mathematics, Economics, Financial Accounting, Programming, Kyrgyz language</a:t>
            </a:r>
            <a:endParaRPr/>
          </a:p>
          <a:p>
            <a:pPr marL="0" lvl="0" indent="0" algn="l" rtl="0">
              <a:lnSpc>
                <a:spcPct val="100000"/>
              </a:lnSpc>
              <a:spcBef>
                <a:spcPts val="480"/>
              </a:spcBef>
              <a:spcAft>
                <a:spcPts val="0"/>
              </a:spcAft>
              <a:buSzPts val="1800"/>
              <a:buNone/>
            </a:pPr>
            <a:endParaRPr b="1"/>
          </a:p>
          <a:p>
            <a:pPr marL="342900" lvl="0" indent="-342900" algn="l" rtl="0">
              <a:lnSpc>
                <a:spcPct val="100000"/>
              </a:lnSpc>
              <a:spcBef>
                <a:spcPts val="480"/>
              </a:spcBef>
              <a:spcAft>
                <a:spcPts val="0"/>
              </a:spcAft>
              <a:buSzPts val="1800"/>
              <a:buChar char="➢"/>
            </a:pPr>
            <a:r>
              <a:rPr lang="en-US"/>
              <a:t>WARC Hours: Monday – Saturday, from 10 a.m. to 4 p.m.</a:t>
            </a:r>
            <a:endParaRPr/>
          </a:p>
          <a:p>
            <a:pPr marL="342900" lvl="0" indent="-342900" algn="l" rtl="0">
              <a:lnSpc>
                <a:spcPct val="100000"/>
              </a:lnSpc>
              <a:spcBef>
                <a:spcPts val="480"/>
              </a:spcBef>
              <a:spcAft>
                <a:spcPts val="0"/>
              </a:spcAft>
              <a:buSzPts val="1800"/>
              <a:buChar char="➢"/>
            </a:pPr>
            <a:r>
              <a:rPr lang="en-US"/>
              <a:t>To sign up for an appointment: https://warc.auca.kg/app/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Counseling Services</a:t>
            </a:r>
            <a:endParaRPr/>
          </a:p>
        </p:txBody>
      </p:sp>
      <p:sp>
        <p:nvSpPr>
          <p:cNvPr id="326" name="Google Shape;326;p46"/>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fontScale="85000" lnSpcReduction="20000"/>
          </a:bodyPr>
          <a:lstStyle/>
          <a:p>
            <a:pPr marL="342900" lvl="0" indent="-333632" algn="l" rtl="0">
              <a:lnSpc>
                <a:spcPct val="100000"/>
              </a:lnSpc>
              <a:spcBef>
                <a:spcPts val="0"/>
              </a:spcBef>
              <a:spcAft>
                <a:spcPts val="0"/>
              </a:spcAft>
              <a:buSzPct val="81081"/>
              <a:buChar char="★"/>
            </a:pPr>
            <a:r>
              <a:rPr lang="en-US"/>
              <a:t>Counseling Services are free and available to all registered AUCA students seeking direction and support with personal, family, developmental and academic-related problems.</a:t>
            </a:r>
            <a:endParaRPr/>
          </a:p>
          <a:p>
            <a:pPr marL="0" lvl="0" indent="0" algn="l" rtl="0">
              <a:lnSpc>
                <a:spcPct val="100000"/>
              </a:lnSpc>
              <a:spcBef>
                <a:spcPts val="0"/>
              </a:spcBef>
              <a:spcAft>
                <a:spcPts val="0"/>
              </a:spcAft>
              <a:buNone/>
            </a:pPr>
            <a:endParaRPr/>
          </a:p>
          <a:p>
            <a:pPr marL="342900" lvl="0" indent="-333632" algn="l" rtl="0">
              <a:lnSpc>
                <a:spcPct val="100000"/>
              </a:lnSpc>
              <a:spcBef>
                <a:spcPts val="480"/>
              </a:spcBef>
              <a:spcAft>
                <a:spcPts val="0"/>
              </a:spcAft>
              <a:buSzPct val="81081"/>
              <a:buChar char="★"/>
            </a:pPr>
            <a:r>
              <a:rPr lang="en-US"/>
              <a:t>Students are encouraged to discuss feelings and learn how to manage stress and new relationships.</a:t>
            </a:r>
            <a:endParaRPr/>
          </a:p>
          <a:p>
            <a:pPr marL="0" lvl="0" indent="0" algn="l" rtl="0">
              <a:lnSpc>
                <a:spcPct val="100000"/>
              </a:lnSpc>
              <a:spcBef>
                <a:spcPts val="480"/>
              </a:spcBef>
              <a:spcAft>
                <a:spcPts val="0"/>
              </a:spcAft>
              <a:buNone/>
            </a:pPr>
            <a:endParaRPr/>
          </a:p>
          <a:p>
            <a:pPr marL="342900" lvl="0" indent="-333632" algn="l" rtl="0">
              <a:lnSpc>
                <a:spcPct val="100000"/>
              </a:lnSpc>
              <a:spcBef>
                <a:spcPts val="480"/>
              </a:spcBef>
              <a:spcAft>
                <a:spcPts val="0"/>
              </a:spcAft>
              <a:buSzPct val="81081"/>
              <a:buChar char="★"/>
            </a:pPr>
            <a:r>
              <a:rPr lang="en-US"/>
              <a:t>Please feel free to contact our trained counselors at AUCA:</a:t>
            </a:r>
            <a:endParaRPr/>
          </a:p>
          <a:p>
            <a:pPr marL="742950" lvl="1" indent="-276997" algn="l" rtl="0">
              <a:lnSpc>
                <a:spcPct val="100000"/>
              </a:lnSpc>
              <a:spcBef>
                <a:spcPts val="400"/>
              </a:spcBef>
              <a:spcAft>
                <a:spcPts val="0"/>
              </a:spcAft>
              <a:buSzPct val="91891"/>
              <a:buChar char="○"/>
            </a:pPr>
            <a:r>
              <a:rPr lang="en-US" b="1">
                <a:solidFill>
                  <a:srgbClr val="FF0000"/>
                </a:solidFill>
              </a:rPr>
              <a:t>Diana Pokhilko</a:t>
            </a:r>
            <a:r>
              <a:rPr lang="en-US">
                <a:solidFill>
                  <a:srgbClr val="FF0000"/>
                </a:solidFill>
              </a:rPr>
              <a:t>, Psychologist (for Afghan students) </a:t>
            </a:r>
            <a:r>
              <a:rPr lang="en-US" u="sng">
                <a:solidFill>
                  <a:schemeClr val="hlink"/>
                </a:solidFill>
                <a:hlinkClick r:id="rId3"/>
              </a:rPr>
              <a:t>pokhilko_d@auca.kg</a:t>
            </a:r>
            <a:r>
              <a:rPr lang="en-US">
                <a:solidFill>
                  <a:srgbClr val="FF0000"/>
                </a:solidFill>
              </a:rPr>
              <a:t> </a:t>
            </a:r>
            <a:endParaRPr/>
          </a:p>
          <a:p>
            <a:pPr marL="742950" lvl="1" indent="-276997" algn="l" rtl="0">
              <a:lnSpc>
                <a:spcPct val="100000"/>
              </a:lnSpc>
              <a:spcBef>
                <a:spcPts val="400"/>
              </a:spcBef>
              <a:spcAft>
                <a:spcPts val="0"/>
              </a:spcAft>
              <a:buSzPct val="91891"/>
              <a:buChar char="○"/>
            </a:pPr>
            <a:r>
              <a:rPr lang="en-US" b="1">
                <a:solidFill>
                  <a:srgbClr val="FF0000"/>
                </a:solidFill>
              </a:rPr>
              <a:t>Aida Parpieva, </a:t>
            </a:r>
            <a:r>
              <a:rPr lang="en-US">
                <a:solidFill>
                  <a:srgbClr val="FF0000"/>
                </a:solidFill>
              </a:rPr>
              <a:t>Psychologist </a:t>
            </a:r>
            <a:r>
              <a:rPr lang="en-US" u="sng">
                <a:solidFill>
                  <a:schemeClr val="hlink"/>
                </a:solidFill>
                <a:hlinkClick r:id="rId4"/>
              </a:rPr>
              <a:t>parpieva_a@auca.kg</a:t>
            </a:r>
            <a:r>
              <a:rPr lang="en-US">
                <a:solidFill>
                  <a:srgbClr val="FF0000"/>
                </a:solidFill>
              </a:rPr>
              <a:t> </a:t>
            </a:r>
            <a:endParaRPr/>
          </a:p>
          <a:p>
            <a:pPr marL="742950" lvl="1" indent="-276997" algn="l" rtl="0">
              <a:lnSpc>
                <a:spcPct val="100000"/>
              </a:lnSpc>
              <a:spcBef>
                <a:spcPts val="400"/>
              </a:spcBef>
              <a:spcAft>
                <a:spcPts val="0"/>
              </a:spcAft>
              <a:buSzPct val="91891"/>
              <a:buChar char="○"/>
            </a:pPr>
            <a:r>
              <a:rPr lang="en-US"/>
              <a:t>To set up a meeting write an email to: </a:t>
            </a:r>
            <a:r>
              <a:rPr lang="en-US" u="sng">
                <a:solidFill>
                  <a:schemeClr val="hlink"/>
                </a:solidFill>
                <a:hlinkClick r:id="rId5"/>
              </a:rPr>
              <a:t>cs@auca.kg</a:t>
            </a:r>
            <a:endParaRPr u="sng">
              <a:solidFill>
                <a:schemeClr val="hlink"/>
              </a:solidFill>
            </a:endParaRPr>
          </a:p>
          <a:p>
            <a:pPr marL="742950" lvl="1" indent="-276997" algn="l" rtl="0">
              <a:lnSpc>
                <a:spcPct val="100000"/>
              </a:lnSpc>
              <a:spcBef>
                <a:spcPts val="400"/>
              </a:spcBef>
              <a:spcAft>
                <a:spcPts val="0"/>
              </a:spcAft>
              <a:buSzPct val="91891"/>
              <a:buChar char="○"/>
            </a:pPr>
            <a:r>
              <a:rPr lang="en-US" u="sng">
                <a:solidFill>
                  <a:schemeClr val="hlink"/>
                </a:solidFill>
              </a:rPr>
              <a:t>To see the list of more of our psychologists: https://auca.kg/en/directory_contacts/</a:t>
            </a:r>
            <a:endParaRPr u="sng"/>
          </a:p>
          <a:p>
            <a:pPr marL="457200" lvl="1" indent="0" algn="l" rtl="0">
              <a:lnSpc>
                <a:spcPct val="100000"/>
              </a:lnSpc>
              <a:spcBef>
                <a:spcPts val="400"/>
              </a:spcBef>
              <a:spcAft>
                <a:spcPts val="0"/>
              </a:spcAft>
              <a:buSzPct val="91891"/>
              <a:buNone/>
            </a:pPr>
            <a:endParaRPr/>
          </a:p>
          <a:p>
            <a:pPr marL="457200" lvl="1" indent="0" algn="l" rtl="0">
              <a:lnSpc>
                <a:spcPct val="100000"/>
              </a:lnSpc>
              <a:spcBef>
                <a:spcPts val="400"/>
              </a:spcBef>
              <a:spcAft>
                <a:spcPts val="0"/>
              </a:spcAft>
              <a:buSzPct val="91891"/>
              <a:buNone/>
            </a:pPr>
            <a:endParaRPr/>
          </a:p>
          <a:p>
            <a:pPr marL="0" lvl="0" indent="0" algn="l" rtl="0">
              <a:lnSpc>
                <a:spcPct val="100000"/>
              </a:lnSpc>
              <a:spcBef>
                <a:spcPts val="480"/>
              </a:spcBef>
              <a:spcAft>
                <a:spcPts val="0"/>
              </a:spcAft>
              <a:buSzPct val="81081"/>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11111"/>
              <a:buFont typeface="Bodoni"/>
              <a:buNone/>
            </a:pPr>
            <a:r>
              <a:rPr lang="en-US"/>
              <a:t>Academic and Department Advising </a:t>
            </a:r>
            <a:endParaRPr/>
          </a:p>
        </p:txBody>
      </p:sp>
      <p:sp>
        <p:nvSpPr>
          <p:cNvPr id="332" name="Google Shape;332;p47"/>
          <p:cNvSpPr txBox="1">
            <a:spLocks noGrp="1"/>
          </p:cNvSpPr>
          <p:nvPr>
            <p:ph type="body" idx="1"/>
          </p:nvPr>
        </p:nvSpPr>
        <p:spPr>
          <a:xfrm>
            <a:off x="539552" y="2204864"/>
            <a:ext cx="8229600" cy="288032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800"/>
              <a:buNone/>
            </a:pPr>
            <a:r>
              <a:rPr lang="en-US"/>
              <a:t>If you have questions please e-mail to: </a:t>
            </a:r>
            <a:r>
              <a:rPr lang="en-US" u="sng">
                <a:solidFill>
                  <a:schemeClr val="hlink"/>
                </a:solidFill>
                <a:hlinkClick r:id="rId3"/>
              </a:rPr>
              <a:t>advising@auca.kg</a:t>
            </a:r>
            <a:r>
              <a:rPr lang="en-US"/>
              <a:t> or call and send WhatsApp messages to: </a:t>
            </a:r>
            <a:endParaRPr/>
          </a:p>
          <a:p>
            <a:pPr marL="0" lvl="0" indent="0" algn="l" rtl="0">
              <a:lnSpc>
                <a:spcPct val="90000"/>
              </a:lnSpc>
              <a:spcBef>
                <a:spcPts val="480"/>
              </a:spcBef>
              <a:spcAft>
                <a:spcPts val="0"/>
              </a:spcAft>
              <a:buSzPts val="1800"/>
              <a:buNone/>
            </a:pPr>
            <a:endParaRPr/>
          </a:p>
          <a:p>
            <a:pPr marL="342900" lvl="0" indent="-342900" algn="l" rtl="0">
              <a:lnSpc>
                <a:spcPct val="90000"/>
              </a:lnSpc>
              <a:spcBef>
                <a:spcPts val="480"/>
              </a:spcBef>
              <a:spcAft>
                <a:spcPts val="0"/>
              </a:spcAft>
              <a:buSzPts val="1800"/>
              <a:buChar char="❏"/>
            </a:pPr>
            <a:r>
              <a:rPr lang="en-US"/>
              <a:t>Gulnur Esenalieva 0770 777529 , </a:t>
            </a:r>
            <a:endParaRPr/>
          </a:p>
          <a:p>
            <a:pPr marL="342900" lvl="0" indent="-342900" algn="l" rtl="0">
              <a:lnSpc>
                <a:spcPct val="90000"/>
              </a:lnSpc>
              <a:spcBef>
                <a:spcPts val="480"/>
              </a:spcBef>
              <a:spcAft>
                <a:spcPts val="0"/>
              </a:spcAft>
              <a:buSzPts val="1800"/>
              <a:buChar char="❏"/>
            </a:pPr>
            <a:r>
              <a:rPr lang="en-US"/>
              <a:t>Zarina Beishenbaeva 0777 999 740, WhatsApp: 0704400337 </a:t>
            </a:r>
            <a:endParaRPr/>
          </a:p>
          <a:p>
            <a:pPr marL="342900" lvl="0" indent="-342900" algn="l" rtl="0">
              <a:lnSpc>
                <a:spcPct val="90000"/>
              </a:lnSpc>
              <a:spcBef>
                <a:spcPts val="480"/>
              </a:spcBef>
              <a:spcAft>
                <a:spcPts val="0"/>
              </a:spcAft>
              <a:buSzPts val="1800"/>
              <a:buChar char="❏"/>
            </a:pPr>
            <a:r>
              <a:rPr lang="en-US"/>
              <a:t>Gulnur Abdyrakunova 0777 999 820 </a:t>
            </a:r>
            <a:endParaRPr/>
          </a:p>
          <a:p>
            <a:pPr marL="342900" lvl="0" indent="-228600" algn="l" rtl="0">
              <a:lnSpc>
                <a:spcPct val="100000"/>
              </a:lnSpc>
              <a:spcBef>
                <a:spcPts val="480"/>
              </a:spcBef>
              <a:spcAft>
                <a:spcPts val="0"/>
              </a:spcAft>
              <a:buSzPts val="1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FFFFFF"/>
                </a:solidFill>
                <a:latin typeface="Arial"/>
                <a:ea typeface="Arial"/>
                <a:cs typeface="Arial"/>
                <a:sym typeface="Arial"/>
              </a:rPr>
              <a:t>Advisor transfer</a:t>
            </a:r>
            <a:endParaRPr/>
          </a:p>
        </p:txBody>
      </p:sp>
      <p:sp>
        <p:nvSpPr>
          <p:cNvPr id="339" name="Google Shape;339;p4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14325" algn="l" rtl="0">
              <a:lnSpc>
                <a:spcPct val="115000"/>
              </a:lnSpc>
              <a:spcBef>
                <a:spcPts val="600"/>
              </a:spcBef>
              <a:spcAft>
                <a:spcPts val="0"/>
              </a:spcAft>
              <a:buSzPts val="1350"/>
              <a:buFont typeface="Arial"/>
              <a:buChar char="★"/>
            </a:pPr>
            <a:r>
              <a:rPr lang="en-US" sz="1800">
                <a:solidFill>
                  <a:srgbClr val="F4680B"/>
                </a:solidFill>
                <a:latin typeface="Arial"/>
                <a:ea typeface="Arial"/>
                <a:cs typeface="Arial"/>
                <a:sym typeface="Arial"/>
              </a:rPr>
              <a:t></a:t>
            </a:r>
            <a:r>
              <a:rPr lang="en-US" b="1">
                <a:solidFill>
                  <a:srgbClr val="55554A"/>
                </a:solidFill>
                <a:latin typeface="Arial"/>
                <a:ea typeface="Arial"/>
                <a:cs typeface="Arial"/>
                <a:sym typeface="Arial"/>
              </a:rPr>
              <a:t>Please Note: </a:t>
            </a:r>
            <a:r>
              <a:rPr lang="en-US">
                <a:solidFill>
                  <a:srgbClr val="55554A"/>
                </a:solidFill>
                <a:latin typeface="Arial"/>
                <a:ea typeface="Arial"/>
                <a:cs typeface="Arial"/>
                <a:sym typeface="Arial"/>
              </a:rPr>
              <a:t>Starting from Add/Drop period Fall semester, after becoming sophomore students your respected department head will assign you advisors from your department</a:t>
            </a:r>
            <a:endParaRPr>
              <a:solidFill>
                <a:srgbClr val="55554A"/>
              </a:solidFill>
              <a:latin typeface="Arial"/>
              <a:ea typeface="Arial"/>
              <a:cs typeface="Arial"/>
              <a:sym typeface="Arial"/>
            </a:endParaRPr>
          </a:p>
          <a:p>
            <a:pPr marL="457200" lvl="0" indent="0" algn="l" rtl="0">
              <a:lnSpc>
                <a:spcPct val="115000"/>
              </a:lnSpc>
              <a:spcBef>
                <a:spcPts val="600"/>
              </a:spcBef>
              <a:spcAft>
                <a:spcPts val="0"/>
              </a:spcAft>
              <a:buNone/>
            </a:pPr>
            <a:endParaRPr sz="1800">
              <a:solidFill>
                <a:srgbClr val="F4680B"/>
              </a:solidFill>
              <a:latin typeface="Arial"/>
              <a:ea typeface="Arial"/>
              <a:cs typeface="Arial"/>
              <a:sym typeface="Arial"/>
            </a:endParaRPr>
          </a:p>
          <a:p>
            <a:pPr marL="457200" lvl="0" indent="-314325" algn="l" rtl="0">
              <a:lnSpc>
                <a:spcPct val="115000"/>
              </a:lnSpc>
              <a:spcBef>
                <a:spcPts val="600"/>
              </a:spcBef>
              <a:spcAft>
                <a:spcPts val="0"/>
              </a:spcAft>
              <a:buSzPts val="1350"/>
              <a:buFont typeface="Arial"/>
              <a:buChar char="★"/>
            </a:pPr>
            <a:r>
              <a:rPr lang="en-US" sz="1800">
                <a:solidFill>
                  <a:srgbClr val="F4680B"/>
                </a:solidFill>
                <a:latin typeface="Arial"/>
                <a:ea typeface="Arial"/>
                <a:cs typeface="Arial"/>
                <a:sym typeface="Arial"/>
              </a:rPr>
              <a:t></a:t>
            </a:r>
            <a:r>
              <a:rPr lang="en-US">
                <a:solidFill>
                  <a:srgbClr val="55554A"/>
                </a:solidFill>
                <a:latin typeface="Arial"/>
                <a:ea typeface="Arial"/>
                <a:cs typeface="Arial"/>
                <a:sym typeface="Arial"/>
              </a:rPr>
              <a:t>Academic Advising members can ONLY be advisors of FRESHMAN students</a:t>
            </a:r>
            <a:endParaRPr>
              <a:solidFill>
                <a:srgbClr val="55554A"/>
              </a:solidFill>
              <a:latin typeface="Arial"/>
              <a:ea typeface="Arial"/>
              <a:cs typeface="Arial"/>
              <a:sym typeface="Arial"/>
            </a:endParaRPr>
          </a:p>
          <a:p>
            <a:pPr marL="457200" lvl="0" indent="0" algn="l" rtl="0">
              <a:spcBef>
                <a:spcPts val="36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Friendly Reminders</a:t>
            </a:r>
            <a:endParaRPr/>
          </a:p>
        </p:txBody>
      </p:sp>
      <p:sp>
        <p:nvSpPr>
          <p:cNvPr id="345" name="Google Shape;345;p49"/>
          <p:cNvSpPr txBox="1">
            <a:spLocks noGrp="1"/>
          </p:cNvSpPr>
          <p:nvPr>
            <p:ph type="body" idx="1"/>
          </p:nvPr>
        </p:nvSpPr>
        <p:spPr>
          <a:xfrm>
            <a:off x="1157475" y="1600200"/>
            <a:ext cx="7022100" cy="4526100"/>
          </a:xfrm>
          <a:prstGeom prst="rect">
            <a:avLst/>
          </a:prstGeom>
          <a:noFill/>
          <a:ln>
            <a:noFill/>
          </a:ln>
        </p:spPr>
        <p:txBody>
          <a:bodyPr spcFirstLastPara="1" wrap="square" lIns="91425" tIns="45700" rIns="91425" bIns="45700" anchor="t" anchorCtr="0">
            <a:normAutofit fontScale="47500" lnSpcReduction="20000"/>
          </a:bodyPr>
          <a:lstStyle/>
          <a:p>
            <a:pPr marL="342900" lvl="0" indent="-329656" algn="l" rtl="0">
              <a:lnSpc>
                <a:spcPct val="100000"/>
              </a:lnSpc>
              <a:spcBef>
                <a:spcPts val="0"/>
              </a:spcBef>
              <a:spcAft>
                <a:spcPts val="0"/>
              </a:spcAft>
              <a:buSzPct val="84811"/>
              <a:buChar char="★"/>
            </a:pPr>
            <a:r>
              <a:rPr lang="en-US" sz="3950"/>
              <a:t>Check your </a:t>
            </a:r>
            <a:r>
              <a:rPr lang="en-US" sz="3950" b="1"/>
              <a:t>AUCA e-mail </a:t>
            </a:r>
            <a:r>
              <a:rPr lang="en-US" sz="3950"/>
              <a:t>to avoid missing important information – deadlines, course changes, updated policies and important announcements.</a:t>
            </a:r>
            <a:endParaRPr sz="3950"/>
          </a:p>
          <a:p>
            <a:pPr marL="342900" lvl="0" indent="-329656" algn="l" rtl="0">
              <a:lnSpc>
                <a:spcPct val="100000"/>
              </a:lnSpc>
              <a:spcBef>
                <a:spcPts val="480"/>
              </a:spcBef>
              <a:spcAft>
                <a:spcPts val="0"/>
              </a:spcAft>
              <a:buSzPct val="84811"/>
              <a:buChar char="★"/>
            </a:pPr>
            <a:r>
              <a:rPr lang="en-US" sz="3950" b="1" u="sng">
                <a:solidFill>
                  <a:srgbClr val="FF0000"/>
                </a:solidFill>
              </a:rPr>
              <a:t>Update your phone and email contact information </a:t>
            </a:r>
            <a:r>
              <a:rPr lang="en-US" sz="3950"/>
              <a:t>right away so we can reach you. Avoid a call to your family. </a:t>
            </a:r>
            <a:endParaRPr sz="3950"/>
          </a:p>
          <a:p>
            <a:pPr marL="0" lvl="0" indent="0" algn="l" rtl="0">
              <a:lnSpc>
                <a:spcPct val="100000"/>
              </a:lnSpc>
              <a:spcBef>
                <a:spcPts val="480"/>
              </a:spcBef>
              <a:spcAft>
                <a:spcPts val="0"/>
              </a:spcAft>
              <a:buNone/>
            </a:pPr>
            <a:endParaRPr sz="3950"/>
          </a:p>
          <a:p>
            <a:pPr marL="342900" lvl="0" indent="-329656" algn="l" rtl="0">
              <a:lnSpc>
                <a:spcPct val="100000"/>
              </a:lnSpc>
              <a:spcBef>
                <a:spcPts val="480"/>
              </a:spcBef>
              <a:spcAft>
                <a:spcPts val="0"/>
              </a:spcAft>
              <a:buSzPct val="84811"/>
              <a:buChar char="★"/>
            </a:pPr>
            <a:r>
              <a:rPr lang="en-US" sz="3950"/>
              <a:t>Course Evaluations – available online and required from all students at the end of each semester. </a:t>
            </a:r>
            <a:endParaRPr sz="3950"/>
          </a:p>
          <a:p>
            <a:pPr marL="0" lvl="0" indent="0" algn="l" rtl="0">
              <a:lnSpc>
                <a:spcPct val="100000"/>
              </a:lnSpc>
              <a:spcBef>
                <a:spcPts val="480"/>
              </a:spcBef>
              <a:spcAft>
                <a:spcPts val="0"/>
              </a:spcAft>
              <a:buNone/>
            </a:pPr>
            <a:endParaRPr sz="3950"/>
          </a:p>
          <a:p>
            <a:pPr marL="342900" lvl="0" indent="-329656" algn="l" rtl="0">
              <a:lnSpc>
                <a:spcPct val="100000"/>
              </a:lnSpc>
              <a:spcBef>
                <a:spcPts val="480"/>
              </a:spcBef>
              <a:spcAft>
                <a:spcPts val="0"/>
              </a:spcAft>
              <a:buSzPct val="84811"/>
              <a:buChar char="★"/>
            </a:pPr>
            <a:r>
              <a:rPr lang="en-US" sz="3950"/>
              <a:t>Updated academic rules and policies can be found online, at Registrar’s web page: </a:t>
            </a:r>
            <a:r>
              <a:rPr lang="en-US" sz="3950">
                <a:solidFill>
                  <a:srgbClr val="FF0000"/>
                </a:solidFill>
              </a:rPr>
              <a:t>http://www.auca.kg/en/registrar_rules/ </a:t>
            </a:r>
            <a:endParaRPr sz="3950">
              <a:solidFill>
                <a:srgbClr val="FF0000"/>
              </a:solidFill>
            </a:endParaRPr>
          </a:p>
          <a:p>
            <a:pPr marL="342900" lvl="0" indent="-228600" algn="l" rtl="0">
              <a:lnSpc>
                <a:spcPct val="100000"/>
              </a:lnSpc>
              <a:spcBef>
                <a:spcPts val="480"/>
              </a:spcBef>
              <a:spcAft>
                <a:spcPts val="0"/>
              </a:spcAft>
              <a:buSzPct val="45565"/>
              <a:buNone/>
            </a:pPr>
            <a:endParaRPr sz="3950"/>
          </a:p>
          <a:p>
            <a:pPr marL="342900" lvl="0" indent="-228600" algn="l" rtl="0">
              <a:lnSpc>
                <a:spcPct val="100000"/>
              </a:lnSpc>
              <a:spcBef>
                <a:spcPts val="480"/>
              </a:spcBef>
              <a:spcAft>
                <a:spcPts val="0"/>
              </a:spcAft>
              <a:buSzPct val="45565"/>
              <a:buNone/>
            </a:pPr>
            <a:endParaRPr sz="3950"/>
          </a:p>
          <a:p>
            <a:pPr marL="0" lvl="0" indent="0" algn="l" rtl="0">
              <a:lnSpc>
                <a:spcPct val="100000"/>
              </a:lnSpc>
              <a:spcBef>
                <a:spcPts val="480"/>
              </a:spcBef>
              <a:spcAft>
                <a:spcPts val="0"/>
              </a:spcAft>
              <a:buSzPct val="45565"/>
              <a:buNone/>
            </a:pPr>
            <a:endParaRPr sz="3950"/>
          </a:p>
          <a:p>
            <a:pPr marL="0" lvl="0" indent="0" algn="l" rtl="0">
              <a:lnSpc>
                <a:spcPct val="100000"/>
              </a:lnSpc>
              <a:spcBef>
                <a:spcPts val="480"/>
              </a:spcBef>
              <a:spcAft>
                <a:spcPts val="0"/>
              </a:spcAft>
              <a:buSzPct val="75000"/>
              <a:buNone/>
            </a:pPr>
            <a:endParaRPr/>
          </a:p>
          <a:p>
            <a:pPr marL="0" lvl="0" indent="0" algn="l" rtl="0">
              <a:lnSpc>
                <a:spcPct val="100000"/>
              </a:lnSpc>
              <a:spcBef>
                <a:spcPts val="480"/>
              </a:spcBef>
              <a:spcAft>
                <a:spcPts val="0"/>
              </a:spcAft>
              <a:buSzPct val="750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350"/>
        <p:cNvGrpSpPr/>
        <p:nvPr/>
      </p:nvGrpSpPr>
      <p:grpSpPr>
        <a:xfrm>
          <a:off x="0" y="0"/>
          <a:ext cx="0" cy="0"/>
          <a:chOff x="0" y="0"/>
          <a:chExt cx="0" cy="0"/>
        </a:xfrm>
      </p:grpSpPr>
      <p:sp>
        <p:nvSpPr>
          <p:cNvPr id="351" name="Google Shape;351;p50"/>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7037"/>
              <a:buNone/>
            </a:pPr>
            <a:r>
              <a:rPr lang="en-US"/>
              <a:t>Help from PA’s during Registration Day</a:t>
            </a:r>
            <a:endParaRPr/>
          </a:p>
        </p:txBody>
      </p:sp>
      <p:sp>
        <p:nvSpPr>
          <p:cNvPr id="352" name="Google Shape;352;p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360"/>
              </a:spcBef>
              <a:spcAft>
                <a:spcPts val="0"/>
              </a:spcAft>
              <a:buClr>
                <a:schemeClr val="dk1"/>
              </a:buClr>
              <a:buSzPct val="34375"/>
              <a:buFont typeface="Arial"/>
              <a:buNone/>
            </a:pPr>
            <a:r>
              <a:rPr lang="en-US" sz="3200">
                <a:solidFill>
                  <a:schemeClr val="dk1"/>
                </a:solidFill>
                <a:latin typeface="Arial"/>
                <a:ea typeface="Arial"/>
                <a:cs typeface="Arial"/>
                <a:sym typeface="Arial"/>
              </a:rPr>
              <a:t>If you need help from Peer Advisors when the Registration starts on August, please seek help from the rooms mentioned below: </a:t>
            </a:r>
            <a:endParaRPr sz="3200">
              <a:solidFill>
                <a:schemeClr val="dk1"/>
              </a:solidFill>
              <a:latin typeface="Arial"/>
              <a:ea typeface="Arial"/>
              <a:cs typeface="Arial"/>
              <a:sym typeface="Arial"/>
            </a:endParaRPr>
          </a:p>
          <a:p>
            <a:pPr marL="0" lvl="0" indent="0" algn="l" rtl="0">
              <a:lnSpc>
                <a:spcPct val="115000"/>
              </a:lnSpc>
              <a:spcBef>
                <a:spcPts val="0"/>
              </a:spcBef>
              <a:spcAft>
                <a:spcPts val="0"/>
              </a:spcAft>
              <a:buSzPct val="88235"/>
              <a:buNone/>
            </a:pP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SFW                        &gt; 	Forum</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SOC+ANTH     	&gt; 	Room 220   	</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IBL                      	&gt;     	Room 309     </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BA                           &gt; 	CH I</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ICP, ESCS, ES   	&gt; 	Room 410</a:t>
            </a:r>
            <a:endParaRPr sz="1800" b="1">
              <a:solidFill>
                <a:schemeClr val="dk1"/>
              </a:solidFill>
              <a:latin typeface="Times New Roman"/>
              <a:ea typeface="Times New Roman"/>
              <a:cs typeface="Times New Roman"/>
              <a:sym typeface="Times New Roman"/>
            </a:endParaRPr>
          </a:p>
          <a:p>
            <a:pPr marL="0" marR="2540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ECON                 	&gt; 	Room 435</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JMC+TCMA          &gt;     Room 434                	 </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PSY                      	&gt;    	Room G34</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LAS                         &gt; 	Room 409</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61110"/>
              <a:buFont typeface="Arial"/>
              <a:buNone/>
            </a:pPr>
            <a:r>
              <a:rPr lang="en-US" sz="1800" b="1">
                <a:solidFill>
                  <a:schemeClr val="dk1"/>
                </a:solidFill>
                <a:latin typeface="Times New Roman"/>
                <a:ea typeface="Times New Roman"/>
                <a:cs typeface="Times New Roman"/>
                <a:sym typeface="Times New Roman"/>
              </a:rPr>
              <a:t>AMI                      	&gt; 	Room G35</a:t>
            </a:r>
            <a:endParaRPr sz="1800" b="1">
              <a:solidFill>
                <a:schemeClr val="dk1"/>
              </a:solidFill>
              <a:latin typeface="Times New Roman"/>
              <a:ea typeface="Times New Roman"/>
              <a:cs typeface="Times New Roman"/>
              <a:sym typeface="Times New Roman"/>
            </a:endParaRPr>
          </a:p>
          <a:p>
            <a:pPr marL="0" lvl="0" indent="0" algn="l" rtl="0">
              <a:lnSpc>
                <a:spcPct val="100000"/>
              </a:lnSpc>
              <a:spcBef>
                <a:spcPts val="360"/>
              </a:spcBef>
              <a:spcAft>
                <a:spcPts val="0"/>
              </a:spcAft>
              <a:buSzPct val="66176"/>
              <a:buNone/>
            </a:pPr>
            <a:endParaRPr/>
          </a:p>
          <a:p>
            <a:pPr marL="0" lvl="0" indent="0" algn="l" rtl="0">
              <a:lnSpc>
                <a:spcPct val="100000"/>
              </a:lnSpc>
              <a:spcBef>
                <a:spcPts val="360"/>
              </a:spcBef>
              <a:spcAft>
                <a:spcPts val="0"/>
              </a:spcAft>
              <a:buSzPct val="66176"/>
              <a:buNone/>
            </a:pPr>
            <a:r>
              <a:rPr lang="en-US"/>
              <a:t>ADVISORS OR PEER ADVISORS WILL HELP YOU</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Checklist</a:t>
            </a:r>
            <a:endParaRPr/>
          </a:p>
        </p:txBody>
      </p:sp>
      <p:sp>
        <p:nvSpPr>
          <p:cNvPr id="151" name="Google Shape;151;p18"/>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800"/>
              <a:buChar char="❖"/>
            </a:pPr>
            <a:r>
              <a:rPr lang="en-US"/>
              <a:t>Every Freshman student is given a Checklist ( Study plan) by the Major department during the Orientation Week. </a:t>
            </a:r>
            <a:endParaRPr/>
          </a:p>
          <a:p>
            <a:pPr marL="342900" lvl="0" indent="-342900" algn="l" rtl="0">
              <a:lnSpc>
                <a:spcPct val="100000"/>
              </a:lnSpc>
              <a:spcBef>
                <a:spcPts val="480"/>
              </a:spcBef>
              <a:spcAft>
                <a:spcPts val="0"/>
              </a:spcAft>
              <a:buSzPts val="1800"/>
              <a:buChar char="❖"/>
            </a:pPr>
            <a:r>
              <a:rPr lang="en-US"/>
              <a:t>Please ask your Department Office Manager for a Checklist if you do not have one.</a:t>
            </a:r>
            <a:endParaRPr/>
          </a:p>
          <a:p>
            <a:pPr marL="342900" lvl="0" indent="-342900" algn="l" rtl="0">
              <a:lnSpc>
                <a:spcPct val="100000"/>
              </a:lnSpc>
              <a:spcBef>
                <a:spcPts val="480"/>
              </a:spcBef>
              <a:spcAft>
                <a:spcPts val="0"/>
              </a:spcAft>
              <a:buSzPts val="1800"/>
              <a:buChar char="❖"/>
            </a:pPr>
            <a:r>
              <a:rPr lang="en-US"/>
              <a:t>You can also find the Checklists on </a:t>
            </a:r>
            <a:r>
              <a:rPr lang="en-US" u="sng">
                <a:solidFill>
                  <a:schemeClr val="hlink"/>
                </a:solidFill>
                <a:hlinkClick r:id="rId3"/>
              </a:rPr>
              <a:t>www.auca.kg</a:t>
            </a:r>
            <a:r>
              <a:rPr lang="en-US"/>
              <a:t> website under each department</a:t>
            </a:r>
            <a:endParaRPr/>
          </a:p>
          <a:p>
            <a:pPr marL="342900" lvl="0" indent="-342900" algn="l" rtl="0">
              <a:lnSpc>
                <a:spcPct val="100000"/>
              </a:lnSpc>
              <a:spcBef>
                <a:spcPts val="480"/>
              </a:spcBef>
              <a:spcAft>
                <a:spcPts val="0"/>
              </a:spcAft>
              <a:buSzPts val="1800"/>
              <a:buChar char="❖"/>
            </a:pPr>
            <a:r>
              <a:rPr lang="en-US"/>
              <a:t>Before each Registration period, follow your Checklist independently and </a:t>
            </a:r>
            <a:r>
              <a:rPr lang="en-US" b="1" u="sng">
                <a:solidFill>
                  <a:srgbClr val="FF0000"/>
                </a:solidFill>
              </a:rPr>
              <a:t>see your Advisor </a:t>
            </a:r>
            <a:r>
              <a:rPr lang="en-US"/>
              <a:t>if you have any questions.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Number of Credits</a:t>
            </a:r>
            <a:endParaRPr/>
          </a:p>
        </p:txBody>
      </p:sp>
      <p:sp>
        <p:nvSpPr>
          <p:cNvPr id="158" name="Google Shape;158;p19"/>
          <p:cNvSpPr txBox="1">
            <a:spLocks noGrp="1"/>
          </p:cNvSpPr>
          <p:nvPr>
            <p:ph type="body" idx="1"/>
          </p:nvPr>
        </p:nvSpPr>
        <p:spPr>
          <a:xfrm>
            <a:off x="1121019" y="1893348"/>
            <a:ext cx="6901961" cy="4278852"/>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SzPct val="88235"/>
              <a:buChar char="❖"/>
            </a:pPr>
            <a:r>
              <a:rPr lang="en-US">
                <a:solidFill>
                  <a:schemeClr val="dk1"/>
                </a:solidFill>
              </a:rPr>
              <a:t>Regular credit load: </a:t>
            </a:r>
            <a:r>
              <a:rPr lang="en-US" i="1">
                <a:solidFill>
                  <a:schemeClr val="dk1"/>
                </a:solidFill>
              </a:rPr>
              <a:t>30 credits </a:t>
            </a:r>
            <a:endParaRPr i="1"/>
          </a:p>
          <a:p>
            <a:pPr marL="342900" lvl="0" indent="-266700" algn="l" rtl="0">
              <a:lnSpc>
                <a:spcPct val="100000"/>
              </a:lnSpc>
              <a:spcBef>
                <a:spcPts val="320"/>
              </a:spcBef>
              <a:spcAft>
                <a:spcPts val="0"/>
              </a:spcAft>
              <a:buSzPct val="88235"/>
              <a:buNone/>
            </a:pPr>
            <a:endParaRPr sz="1600">
              <a:solidFill>
                <a:schemeClr val="dk1"/>
              </a:solidFill>
            </a:endParaRPr>
          </a:p>
          <a:p>
            <a:pPr marL="342900" lvl="0" indent="-342900" algn="l" rtl="0">
              <a:lnSpc>
                <a:spcPct val="100000"/>
              </a:lnSpc>
              <a:spcBef>
                <a:spcPts val="480"/>
              </a:spcBef>
              <a:spcAft>
                <a:spcPts val="0"/>
              </a:spcAft>
              <a:buSzPct val="88235"/>
              <a:buChar char="❖"/>
            </a:pPr>
            <a:r>
              <a:rPr lang="en-US">
                <a:solidFill>
                  <a:schemeClr val="dk1"/>
                </a:solidFill>
              </a:rPr>
              <a:t>3 additional credits  are given (tuition free) each semester after earning 54 credits by the end of the freshman year. </a:t>
            </a:r>
            <a:endParaRPr/>
          </a:p>
          <a:p>
            <a:pPr marL="0" lvl="0" indent="0" algn="l" rtl="0">
              <a:lnSpc>
                <a:spcPct val="100000"/>
              </a:lnSpc>
              <a:spcBef>
                <a:spcPts val="480"/>
              </a:spcBef>
              <a:spcAft>
                <a:spcPts val="0"/>
              </a:spcAft>
              <a:buSzPct val="88235"/>
              <a:buNone/>
            </a:pPr>
            <a:endParaRPr>
              <a:solidFill>
                <a:schemeClr val="dk1"/>
              </a:solidFill>
            </a:endParaRPr>
          </a:p>
          <a:p>
            <a:pPr marL="342900" lvl="0" indent="-342900" algn="l" rtl="0">
              <a:lnSpc>
                <a:spcPct val="100000"/>
              </a:lnSpc>
              <a:spcBef>
                <a:spcPts val="480"/>
              </a:spcBef>
              <a:spcAft>
                <a:spcPts val="0"/>
              </a:spcAft>
              <a:buSzPct val="88235"/>
              <a:buChar char="❖"/>
            </a:pPr>
            <a:r>
              <a:rPr lang="en-US">
                <a:solidFill>
                  <a:schemeClr val="dk1"/>
                </a:solidFill>
              </a:rPr>
              <a:t>These 3 free credits will be given in the second, third, and fourth year of study during the Add/drop period</a:t>
            </a:r>
            <a:endParaRPr/>
          </a:p>
          <a:p>
            <a:pPr marL="0" lvl="0" indent="0" algn="l" rtl="0">
              <a:lnSpc>
                <a:spcPct val="100000"/>
              </a:lnSpc>
              <a:spcBef>
                <a:spcPts val="480"/>
              </a:spcBef>
              <a:spcAft>
                <a:spcPts val="0"/>
              </a:spcAft>
              <a:buNone/>
            </a:pPr>
            <a:endParaRPr/>
          </a:p>
          <a:p>
            <a:pPr marL="0" lvl="0" indent="0" algn="l" rtl="0">
              <a:lnSpc>
                <a:spcPct val="100000"/>
              </a:lnSpc>
              <a:spcBef>
                <a:spcPts val="480"/>
              </a:spcBef>
              <a:spcAft>
                <a:spcPts val="0"/>
              </a:spcAft>
              <a:buSzPct val="88235"/>
              <a:buNone/>
            </a:pPr>
            <a:endParaRPr/>
          </a:p>
          <a:p>
            <a:pPr marL="342900" lvl="0" indent="-342900" algn="l" rtl="0">
              <a:lnSpc>
                <a:spcPct val="100000"/>
              </a:lnSpc>
              <a:spcBef>
                <a:spcPts val="480"/>
              </a:spcBef>
              <a:spcAft>
                <a:spcPts val="0"/>
              </a:spcAft>
              <a:buSzPct val="88235"/>
              <a:buChar char="❖"/>
            </a:pPr>
            <a:r>
              <a:rPr lang="en-US">
                <a:solidFill>
                  <a:schemeClr val="dk1"/>
                </a:solidFill>
              </a:rPr>
              <a:t>You should cover total 240 credits in 4 years (additional Orientation 2 credits)</a:t>
            </a:r>
            <a:endParaRPr/>
          </a:p>
          <a:p>
            <a:pPr marL="342900" lvl="0" indent="-266700" algn="l" rtl="0">
              <a:lnSpc>
                <a:spcPct val="100000"/>
              </a:lnSpc>
              <a:spcBef>
                <a:spcPts val="320"/>
              </a:spcBef>
              <a:spcAft>
                <a:spcPts val="0"/>
              </a:spcAft>
              <a:buSzPct val="88235"/>
              <a:buNone/>
            </a:pPr>
            <a:endParaRPr sz="1600">
              <a:solidFill>
                <a:srgbClr val="FF0000"/>
              </a:solidFill>
            </a:endParaRPr>
          </a:p>
          <a:p>
            <a:pPr marL="0" lvl="0" indent="0" algn="l" rtl="0">
              <a:lnSpc>
                <a:spcPct val="100000"/>
              </a:lnSpc>
              <a:spcBef>
                <a:spcPts val="480"/>
              </a:spcBef>
              <a:spcAft>
                <a:spcPts val="0"/>
              </a:spcAft>
              <a:buSzPct val="88235"/>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457200" y="182880"/>
            <a:ext cx="8229600" cy="1111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a:t>Pre-registration</a:t>
            </a:r>
            <a:endParaRPr/>
          </a:p>
        </p:txBody>
      </p:sp>
      <p:sp>
        <p:nvSpPr>
          <p:cNvPr id="165" name="Google Shape;165;p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r>
              <a:rPr lang="en-US">
                <a:solidFill>
                  <a:srgbClr val="FF0000"/>
                </a:solidFill>
              </a:rPr>
              <a:t>Please NOTE:</a:t>
            </a:r>
            <a:endParaRPr>
              <a:solidFill>
                <a:srgbClr val="FF0000"/>
              </a:solidFill>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r>
              <a:rPr lang="en-US">
                <a:solidFill>
                  <a:srgbClr val="55554A"/>
                </a:solidFill>
              </a:rPr>
              <a:t>Some students will be pre-registered to: FYS I &amp; EC I or Math courses, or Introductory courses by department managers</a:t>
            </a:r>
            <a:endParaRPr>
              <a:solidFill>
                <a:srgbClr val="55554A"/>
              </a:solidFill>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endParaRPr sz="1400">
              <a:solidFill>
                <a:srgbClr val="F4680B"/>
              </a:solidFill>
              <a:latin typeface="Noto Sans Symbols"/>
              <a:ea typeface="Noto Sans Symbols"/>
              <a:cs typeface="Noto Sans Symbols"/>
              <a:sym typeface="Noto Sans Symbols"/>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r>
              <a:rPr lang="en-US">
                <a:solidFill>
                  <a:srgbClr val="55554A"/>
                </a:solidFill>
              </a:rPr>
              <a:t>When you open or.auca.kg website and see pre-registered courses, you </a:t>
            </a:r>
            <a:r>
              <a:rPr lang="en-US">
                <a:solidFill>
                  <a:srgbClr val="FF0000"/>
                </a:solidFill>
              </a:rPr>
              <a:t>ARE NOT ALLOWED TO DELETE </a:t>
            </a:r>
            <a:r>
              <a:rPr lang="en-US">
                <a:solidFill>
                  <a:srgbClr val="55554A"/>
                </a:solidFill>
              </a:rPr>
              <a:t>them</a:t>
            </a:r>
            <a:endParaRPr>
              <a:solidFill>
                <a:srgbClr val="55554A"/>
              </a:solidFill>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endParaRPr sz="1400">
              <a:solidFill>
                <a:srgbClr val="F4680B"/>
              </a:solidFill>
              <a:latin typeface="Noto Sans Symbols"/>
              <a:ea typeface="Noto Sans Symbols"/>
              <a:cs typeface="Noto Sans Symbols"/>
              <a:sym typeface="Noto Sans Symbols"/>
            </a:endParaRPr>
          </a:p>
          <a:p>
            <a:pPr marL="0" lvl="0" indent="0" algn="l" rtl="0">
              <a:lnSpc>
                <a:spcPct val="115000"/>
              </a:lnSpc>
              <a:spcBef>
                <a:spcPts val="400"/>
              </a:spcBef>
              <a:spcAft>
                <a:spcPts val="0"/>
              </a:spcAft>
              <a:buClr>
                <a:schemeClr val="dk1"/>
              </a:buClr>
              <a:buSzPts val="1100"/>
              <a:buFont typeface="Arial"/>
              <a:buNone/>
            </a:pPr>
            <a:r>
              <a:rPr lang="en-US" sz="1400">
                <a:solidFill>
                  <a:srgbClr val="F4680B"/>
                </a:solidFill>
                <a:latin typeface="Noto Sans Symbols"/>
                <a:ea typeface="Noto Sans Symbols"/>
                <a:cs typeface="Noto Sans Symbols"/>
                <a:sym typeface="Noto Sans Symbols"/>
              </a:rPr>
              <a:t>🙡</a:t>
            </a:r>
            <a:r>
              <a:rPr lang="en-US">
                <a:solidFill>
                  <a:srgbClr val="55554A"/>
                </a:solidFill>
              </a:rPr>
              <a:t>Leave the pre-registered courses in your schedule and continue registering to the rest of the courses</a:t>
            </a:r>
            <a:endParaRPr>
              <a:solidFill>
                <a:srgbClr val="55554A"/>
              </a:solidFill>
            </a:endParaRPr>
          </a:p>
          <a:p>
            <a:pPr marL="0" lvl="0" indent="0" algn="l" rtl="0">
              <a:lnSpc>
                <a:spcPct val="100000"/>
              </a:lnSpc>
              <a:spcBef>
                <a:spcPts val="360"/>
              </a:spcBef>
              <a:spcAft>
                <a:spcPts val="0"/>
              </a:spcAft>
              <a:buSzPts val="135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Auditing </a:t>
            </a:r>
            <a:endParaRPr/>
          </a:p>
        </p:txBody>
      </p:sp>
      <p:sp>
        <p:nvSpPr>
          <p:cNvPr id="171" name="Google Shape;171;p21"/>
          <p:cNvSpPr txBox="1">
            <a:spLocks noGrp="1"/>
          </p:cNvSpPr>
          <p:nvPr>
            <p:ph type="body" idx="1"/>
          </p:nvPr>
        </p:nvSpPr>
        <p:spPr>
          <a:xfrm>
            <a:off x="457200" y="1772815"/>
            <a:ext cx="8229600" cy="4464497"/>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SzPct val="75000"/>
              <a:buChar char="❖"/>
            </a:pPr>
            <a:r>
              <a:rPr lang="en-US"/>
              <a:t>Audits are beneficial for students who want to explore courses outside their majors, or those who are interested in courses that may require extraordinary effort to complete during the same semester as their compulsory major courses.</a:t>
            </a:r>
            <a:endParaRPr/>
          </a:p>
          <a:p>
            <a:pPr marL="342900" lvl="0" indent="-342900" algn="l" rtl="0">
              <a:lnSpc>
                <a:spcPct val="100000"/>
              </a:lnSpc>
              <a:spcBef>
                <a:spcPts val="444"/>
              </a:spcBef>
              <a:spcAft>
                <a:spcPts val="0"/>
              </a:spcAft>
              <a:buSzPct val="168750"/>
              <a:buChar char="❖"/>
            </a:pPr>
            <a:r>
              <a:rPr lang="en-US"/>
              <a:t>6 audit credits - not required but possible; </a:t>
            </a:r>
            <a:endParaRPr sz="1600"/>
          </a:p>
          <a:p>
            <a:pPr marL="342900" lvl="0" indent="-342900" algn="l" rtl="0">
              <a:lnSpc>
                <a:spcPct val="100000"/>
              </a:lnSpc>
              <a:spcBef>
                <a:spcPts val="444"/>
              </a:spcBef>
              <a:spcAft>
                <a:spcPts val="0"/>
              </a:spcAft>
              <a:buSzPct val="75000"/>
              <a:buChar char="❖"/>
            </a:pPr>
            <a:r>
              <a:rPr lang="en-US"/>
              <a:t>If you select a course with </a:t>
            </a:r>
            <a:r>
              <a:rPr lang="en-US">
                <a:solidFill>
                  <a:srgbClr val="FF0000"/>
                </a:solidFill>
              </a:rPr>
              <a:t>available audit seats</a:t>
            </a:r>
            <a:r>
              <a:rPr lang="en-US"/>
              <a:t>, it means you may audit the course. If Online Registration does not allow you to register for a course with an audit status, this course is not available for audit.</a:t>
            </a:r>
            <a:endParaRPr/>
          </a:p>
          <a:p>
            <a:pPr marL="342900" lvl="0" indent="-342900" algn="l" rtl="0">
              <a:lnSpc>
                <a:spcPct val="100000"/>
              </a:lnSpc>
              <a:spcBef>
                <a:spcPts val="444"/>
              </a:spcBef>
              <a:spcAft>
                <a:spcPts val="0"/>
              </a:spcAft>
              <a:buSzPct val="75000"/>
              <a:buChar char="❖"/>
            </a:pPr>
            <a:r>
              <a:rPr lang="en-US"/>
              <a:t>For more information, please visit: </a:t>
            </a:r>
            <a:r>
              <a:rPr lang="en-US" u="sng">
                <a:solidFill>
                  <a:schemeClr val="hlink"/>
                </a:solidFill>
                <a:hlinkClick r:id="rId3"/>
              </a:rPr>
              <a:t>https://auca.kg/en/reg_audit/</a:t>
            </a:r>
            <a:r>
              <a:rPr lang="en-US"/>
              <a:t> </a:t>
            </a:r>
            <a:endParaRPr/>
          </a:p>
          <a:p>
            <a:pPr marL="0" lvl="0" indent="0" algn="l" rtl="0">
              <a:lnSpc>
                <a:spcPct val="100000"/>
              </a:lnSpc>
              <a:spcBef>
                <a:spcPts val="444"/>
              </a:spcBef>
              <a:spcAft>
                <a:spcPts val="0"/>
              </a:spcAft>
              <a:buSzPct val="75000"/>
              <a:buNone/>
            </a:pPr>
            <a:r>
              <a:rPr lang="en-US"/>
              <a:t> </a:t>
            </a:r>
            <a:endParaRPr/>
          </a:p>
          <a:p>
            <a:pPr marL="342900" lvl="0" indent="-237172" algn="l" rtl="0">
              <a:lnSpc>
                <a:spcPct val="100000"/>
              </a:lnSpc>
              <a:spcBef>
                <a:spcPts val="444"/>
              </a:spcBef>
              <a:spcAft>
                <a:spcPts val="0"/>
              </a:spcAft>
              <a:buSzPct val="75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Pre-Requisites </a:t>
            </a:r>
            <a:endParaRPr/>
          </a:p>
        </p:txBody>
      </p:sp>
      <p:sp>
        <p:nvSpPr>
          <p:cNvPr id="177" name="Google Shape;17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50000"/>
              </a:lnSpc>
              <a:spcBef>
                <a:spcPts val="0"/>
              </a:spcBef>
              <a:spcAft>
                <a:spcPts val="0"/>
              </a:spcAft>
              <a:buSzPts val="1800"/>
              <a:buChar char="❖"/>
            </a:pPr>
            <a:r>
              <a:rPr lang="en-US"/>
              <a:t>Check PRE-REQUISITES for each class</a:t>
            </a:r>
            <a:endParaRPr/>
          </a:p>
          <a:p>
            <a:pPr marL="342900" lvl="0" indent="-342900" algn="l" rtl="0">
              <a:lnSpc>
                <a:spcPct val="150000"/>
              </a:lnSpc>
              <a:spcBef>
                <a:spcPts val="480"/>
              </a:spcBef>
              <a:spcAft>
                <a:spcPts val="0"/>
              </a:spcAft>
              <a:buSzPts val="1800"/>
              <a:buChar char="❖"/>
            </a:pPr>
            <a:r>
              <a:rPr lang="en-US"/>
              <a:t>Pre-requisites: courses required before taking more advanced courses in an area of study </a:t>
            </a:r>
            <a:endParaRPr/>
          </a:p>
          <a:p>
            <a:pPr marL="342900" lvl="0" indent="-342900" algn="l" rtl="0">
              <a:lnSpc>
                <a:spcPct val="150000"/>
              </a:lnSpc>
              <a:spcBef>
                <a:spcPts val="480"/>
              </a:spcBef>
              <a:spcAft>
                <a:spcPts val="0"/>
              </a:spcAft>
              <a:buSzPts val="1800"/>
              <a:buChar char="❖"/>
            </a:pPr>
            <a:r>
              <a:rPr lang="en-US"/>
              <a:t>For example: cannot take FYS 211 before FYS 100 </a:t>
            </a:r>
            <a:endParaRPr/>
          </a:p>
          <a:p>
            <a:pPr marL="342900" lvl="0" indent="-342900" algn="l" rtl="0">
              <a:lnSpc>
                <a:spcPct val="150000"/>
              </a:lnSpc>
              <a:spcBef>
                <a:spcPts val="480"/>
              </a:spcBef>
              <a:spcAft>
                <a:spcPts val="0"/>
              </a:spcAft>
              <a:buSzPts val="1800"/>
              <a:buChar char="❖"/>
            </a:pPr>
            <a:r>
              <a:rPr lang="en-US"/>
              <a:t>For Example: Psychology 101 required before taking Psychology 250</a:t>
            </a:r>
            <a:endParaRPr/>
          </a:p>
          <a:p>
            <a:pPr marL="742950" lvl="1" indent="-285750" algn="l" rtl="0">
              <a:lnSpc>
                <a:spcPct val="150000"/>
              </a:lnSpc>
              <a:spcBef>
                <a:spcPts val="400"/>
              </a:spcBef>
              <a:spcAft>
                <a:spcPts val="0"/>
              </a:spcAft>
              <a:buSzPts val="1700"/>
              <a:buChar char="➢"/>
            </a:pPr>
            <a:r>
              <a:rPr lang="en-US"/>
              <a:t>Fail PSY 101? You cannot advance to PSY 250</a:t>
            </a:r>
            <a:endParaRPr/>
          </a:p>
          <a:p>
            <a:pPr marL="0" lvl="0" indent="0" algn="l" rtl="0">
              <a:lnSpc>
                <a:spcPct val="100000"/>
              </a:lnSpc>
              <a:spcBef>
                <a:spcPts val="480"/>
              </a:spcBef>
              <a:spcAft>
                <a:spcPts val="0"/>
              </a:spcAft>
              <a:buSzPts val="1800"/>
              <a:buNone/>
            </a:pPr>
            <a:endParaRPr b="1"/>
          </a:p>
          <a:p>
            <a:pPr marL="0" lvl="0" indent="0" algn="l" rtl="0">
              <a:lnSpc>
                <a:spcPct val="100000"/>
              </a:lnSpc>
              <a:spcBef>
                <a:spcPts val="48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5400"/>
              <a:buFont typeface="Bodoni"/>
              <a:buNone/>
            </a:pPr>
            <a:r>
              <a:rPr lang="en-US"/>
              <a:t>List of Classes for Fall 2022</a:t>
            </a:r>
            <a:endParaRPr/>
          </a:p>
        </p:txBody>
      </p:sp>
      <p:sp>
        <p:nvSpPr>
          <p:cNvPr id="183" name="Google Shape;183;p23"/>
          <p:cNvSpPr txBox="1">
            <a:spLocks noGrp="1"/>
          </p:cNvSpPr>
          <p:nvPr>
            <p:ph type="body" idx="1"/>
          </p:nvPr>
        </p:nvSpPr>
        <p:spPr>
          <a:xfrm>
            <a:off x="457200" y="1772816"/>
            <a:ext cx="8229600" cy="4353347"/>
          </a:xfrm>
          <a:prstGeom prst="rect">
            <a:avLst/>
          </a:prstGeom>
          <a:noFill/>
          <a:ln>
            <a:noFill/>
          </a:ln>
        </p:spPr>
        <p:txBody>
          <a:bodyPr spcFirstLastPara="1" wrap="square" lIns="91425" tIns="45700" rIns="91425" bIns="45700" anchor="t" anchorCtr="0">
            <a:normAutofit fontScale="92500" lnSpcReduction="10000"/>
          </a:bodyPr>
          <a:lstStyle/>
          <a:p>
            <a:pPr marL="342900" lvl="0" indent="-334327" algn="l" rtl="0">
              <a:lnSpc>
                <a:spcPct val="100000"/>
              </a:lnSpc>
              <a:spcBef>
                <a:spcPts val="0"/>
              </a:spcBef>
              <a:spcAft>
                <a:spcPts val="0"/>
              </a:spcAft>
              <a:buSzPct val="75000"/>
              <a:buChar char="❖"/>
            </a:pPr>
            <a:r>
              <a:rPr lang="en-US"/>
              <a:t>The current semester </a:t>
            </a:r>
            <a:r>
              <a:rPr lang="en-US" u="sng"/>
              <a:t>List of Classes </a:t>
            </a:r>
            <a:r>
              <a:rPr lang="en-US"/>
              <a:t>is posted on the AUCA website at the bottom of the Registrar webpage. </a:t>
            </a:r>
            <a:endParaRPr/>
          </a:p>
          <a:p>
            <a:pPr marL="342900" lvl="0" indent="-228600" algn="l" rtl="0">
              <a:lnSpc>
                <a:spcPct val="100000"/>
              </a:lnSpc>
              <a:spcBef>
                <a:spcPts val="480"/>
              </a:spcBef>
              <a:spcAft>
                <a:spcPts val="0"/>
              </a:spcAft>
              <a:buSzPct val="75000"/>
              <a:buNone/>
            </a:pPr>
            <a:endParaRPr/>
          </a:p>
          <a:p>
            <a:pPr marL="342900" lvl="0" indent="-334327" algn="l" rtl="0">
              <a:lnSpc>
                <a:spcPct val="100000"/>
              </a:lnSpc>
              <a:spcBef>
                <a:spcPts val="480"/>
              </a:spcBef>
              <a:spcAft>
                <a:spcPts val="0"/>
              </a:spcAft>
              <a:buSzPct val="75000"/>
              <a:buChar char="❖"/>
            </a:pPr>
            <a:r>
              <a:rPr lang="en-US"/>
              <a:t>Look for FALL 2022 Course schedules by the following link: </a:t>
            </a:r>
            <a:endParaRPr/>
          </a:p>
          <a:p>
            <a:pPr marL="342900" lvl="0" indent="-228600" algn="l" rtl="0">
              <a:lnSpc>
                <a:spcPct val="100000"/>
              </a:lnSpc>
              <a:spcBef>
                <a:spcPts val="480"/>
              </a:spcBef>
              <a:spcAft>
                <a:spcPts val="0"/>
              </a:spcAft>
              <a:buSzPct val="75000"/>
              <a:buNone/>
            </a:pPr>
            <a:endParaRPr/>
          </a:p>
          <a:p>
            <a:pPr marL="342900" lvl="0" indent="-334327" algn="l" rtl="0">
              <a:lnSpc>
                <a:spcPct val="100000"/>
              </a:lnSpc>
              <a:spcBef>
                <a:spcPts val="480"/>
              </a:spcBef>
              <a:spcAft>
                <a:spcPts val="0"/>
              </a:spcAft>
              <a:buSzPct val="75000"/>
              <a:buChar char="❖"/>
            </a:pPr>
            <a:r>
              <a:rPr lang="en-US" u="sng">
                <a:solidFill>
                  <a:schemeClr val="hlink"/>
                </a:solidFill>
                <a:hlinkClick r:id="rId3"/>
              </a:rPr>
              <a:t>https://auca.kg/en/p5672822076/</a:t>
            </a:r>
            <a:endParaRPr/>
          </a:p>
          <a:p>
            <a:pPr marL="342900" lvl="0" indent="-307895" algn="l" rtl="0">
              <a:lnSpc>
                <a:spcPct val="100000"/>
              </a:lnSpc>
              <a:spcBef>
                <a:spcPts val="480"/>
              </a:spcBef>
              <a:spcAft>
                <a:spcPts val="0"/>
              </a:spcAft>
              <a:buSzPct val="56250"/>
              <a:buChar char="❖"/>
            </a:pPr>
            <a:endParaRPr/>
          </a:p>
          <a:p>
            <a:pPr marL="342900" lvl="0" indent="-334327" algn="l" rtl="0">
              <a:lnSpc>
                <a:spcPct val="100000"/>
              </a:lnSpc>
              <a:spcBef>
                <a:spcPts val="480"/>
              </a:spcBef>
              <a:spcAft>
                <a:spcPts val="0"/>
              </a:spcAft>
              <a:buSzPct val="75000"/>
              <a:buChar char="❖"/>
            </a:pPr>
            <a:r>
              <a:rPr lang="en-US">
                <a:solidFill>
                  <a:srgbClr val="E06666"/>
                </a:solidFill>
              </a:rPr>
              <a:t>Please note, that the course schedules will be uploaded on a daily basis (including </a:t>
            </a:r>
            <a:r>
              <a:rPr lang="en-US">
                <a:solidFill>
                  <a:srgbClr val="000000"/>
                </a:solidFill>
              </a:rPr>
              <a:t>Saturday and Sunday</a:t>
            </a:r>
            <a:r>
              <a:rPr lang="en-US">
                <a:solidFill>
                  <a:srgbClr val="E06666"/>
                </a:solidFill>
              </a:rPr>
              <a:t>) upon submission of schedules by departments</a:t>
            </a:r>
            <a:endParaRPr>
              <a:solidFill>
                <a:srgbClr val="C00000"/>
              </a:solidFill>
            </a:endParaRPr>
          </a:p>
          <a:p>
            <a:pPr marL="342900" lvl="0" indent="-228600" algn="l" rtl="0">
              <a:lnSpc>
                <a:spcPct val="100000"/>
              </a:lnSpc>
              <a:spcBef>
                <a:spcPts val="480"/>
              </a:spcBef>
              <a:spcAft>
                <a:spcPts val="0"/>
              </a:spcAft>
              <a:buSzPct val="75000"/>
              <a:buNone/>
            </a:pPr>
            <a:endParaRPr/>
          </a:p>
        </p:txBody>
      </p:sp>
    </p:spTree>
  </p:cSld>
  <p:clrMapOvr>
    <a:masterClrMapping/>
  </p:clrMapOvr>
</p:sld>
</file>

<file path=ppt/theme/theme1.xml><?xml version="1.0" encoding="utf-8"?>
<a:theme xmlns:a="http://schemas.openxmlformats.org/drawingml/2006/main" name="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2618</Words>
  <Application>Microsoft Office PowerPoint</Application>
  <PresentationFormat>On-screen Show (4:3)</PresentationFormat>
  <Paragraphs>275</Paragraphs>
  <Slides>36</Slides>
  <Notes>36</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Libre Franklin Medium</vt:lpstr>
      <vt:lpstr>Bodoni</vt:lpstr>
      <vt:lpstr>Courier New</vt:lpstr>
      <vt:lpstr>Times New Roman</vt:lpstr>
      <vt:lpstr>Palatino Linotype</vt:lpstr>
      <vt:lpstr>Calibri</vt:lpstr>
      <vt:lpstr>Noto Sans Symbols</vt:lpstr>
      <vt:lpstr>Libre Franklin</vt:lpstr>
      <vt:lpstr>Arial</vt:lpstr>
      <vt:lpstr>Decatur</vt:lpstr>
      <vt:lpstr>Decatur</vt:lpstr>
      <vt:lpstr>Registration for Fall 2022</vt:lpstr>
      <vt:lpstr>Registration schedule</vt:lpstr>
      <vt:lpstr>Tutorial</vt:lpstr>
      <vt:lpstr>Checklist</vt:lpstr>
      <vt:lpstr>Number of Credits</vt:lpstr>
      <vt:lpstr>Pre-registration</vt:lpstr>
      <vt:lpstr>Auditing </vt:lpstr>
      <vt:lpstr>Pre-Requisites </vt:lpstr>
      <vt:lpstr>List of Classes for Fall 2022</vt:lpstr>
      <vt:lpstr>FYS and EC</vt:lpstr>
      <vt:lpstr>First Year Seminar and English Composition </vt:lpstr>
      <vt:lpstr>Failure from FYS or EC</vt:lpstr>
      <vt:lpstr>Second Year Seminar</vt:lpstr>
      <vt:lpstr>Math Requirements</vt:lpstr>
      <vt:lpstr>Gen. Ed. Math Courses</vt:lpstr>
      <vt:lpstr>Math Requirements for transferring to BA, ECO, AMI or SFW</vt:lpstr>
      <vt:lpstr>Math courses for PSY, SOC, JMC and TCMA</vt:lpstr>
      <vt:lpstr>Math Requirements for ANTH, ES, ICP, JMC, LAS</vt:lpstr>
      <vt:lpstr>Russian and Kyrgyz</vt:lpstr>
      <vt:lpstr>Kyrgyz Placement Exam</vt:lpstr>
      <vt:lpstr>Foreign Languages </vt:lpstr>
      <vt:lpstr>Foreign Language Course Policy</vt:lpstr>
      <vt:lpstr>Bard College Diploma</vt:lpstr>
      <vt:lpstr>Sport class</vt:lpstr>
      <vt:lpstr>Individual courses for Fall 2022</vt:lpstr>
      <vt:lpstr>History of Kyrgyzstan and Geography</vt:lpstr>
      <vt:lpstr>Complex Single Exam</vt:lpstr>
      <vt:lpstr>Add/Drop period</vt:lpstr>
      <vt:lpstr>Registration tips</vt:lpstr>
      <vt:lpstr>“W” grade</vt:lpstr>
      <vt:lpstr>WARC – Tutoring Resource</vt:lpstr>
      <vt:lpstr>Counseling Services</vt:lpstr>
      <vt:lpstr>Academic and Department Advising </vt:lpstr>
      <vt:lpstr>Advisor transfer</vt:lpstr>
      <vt:lpstr>Friendly Reminders</vt:lpstr>
      <vt:lpstr>Help from PA’s during Registration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for Fall 2022</dc:title>
  <dc:creator>Zarina Begalyevna Beishenbaeva</dc:creator>
  <cp:lastModifiedBy>Zarina Begalyevna Beishenbaeva</cp:lastModifiedBy>
  <cp:revision>1</cp:revision>
  <dcterms:modified xsi:type="dcterms:W3CDTF">2022-04-19T06:59:12Z</dcterms:modified>
</cp:coreProperties>
</file>